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41" r:id="rId2"/>
    <p:sldMasterId id="2147483756" r:id="rId3"/>
  </p:sldMasterIdLst>
  <p:notesMasterIdLst>
    <p:notesMasterId r:id="rId25"/>
  </p:notesMasterIdLst>
  <p:handoutMasterIdLst>
    <p:handoutMasterId r:id="rId26"/>
  </p:handoutMasterIdLst>
  <p:sldIdLst>
    <p:sldId id="325" r:id="rId4"/>
    <p:sldId id="999" r:id="rId5"/>
    <p:sldId id="995" r:id="rId6"/>
    <p:sldId id="1043" r:id="rId7"/>
    <p:sldId id="1049" r:id="rId8"/>
    <p:sldId id="1048" r:id="rId9"/>
    <p:sldId id="979" r:id="rId10"/>
    <p:sldId id="1009" r:id="rId11"/>
    <p:sldId id="1026" r:id="rId12"/>
    <p:sldId id="1028" r:id="rId13"/>
    <p:sldId id="1058" r:id="rId14"/>
    <p:sldId id="1050" r:id="rId15"/>
    <p:sldId id="1053" r:id="rId16"/>
    <p:sldId id="1055" r:id="rId17"/>
    <p:sldId id="1006" r:id="rId18"/>
    <p:sldId id="1056" r:id="rId19"/>
    <p:sldId id="1044" r:id="rId20"/>
    <p:sldId id="1041" r:id="rId21"/>
    <p:sldId id="1054" r:id="rId22"/>
    <p:sldId id="1002" r:id="rId23"/>
    <p:sldId id="1057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992D9F2E-DFCB-4412-BD85-EE48FACF1714}">
          <p14:sldIdLst>
            <p14:sldId id="325"/>
            <p14:sldId id="999"/>
            <p14:sldId id="995"/>
            <p14:sldId id="1043"/>
          </p14:sldIdLst>
        </p14:section>
        <p14:section name="our dream" id="{7D7D244D-2445-1C4C-B572-F610F0CA27FA}">
          <p14:sldIdLst>
            <p14:sldId id="1049"/>
            <p14:sldId id="1048"/>
          </p14:sldIdLst>
        </p14:section>
        <p14:section name="So Far" id="{DE10DF99-74BD-0D46-A763-BB9DF9E73B4D}">
          <p14:sldIdLst>
            <p14:sldId id="979"/>
            <p14:sldId id="1009"/>
            <p14:sldId id="1026"/>
            <p14:sldId id="1028"/>
            <p14:sldId id="1058"/>
            <p14:sldId id="1050"/>
            <p14:sldId id="1053"/>
            <p14:sldId id="1055"/>
            <p14:sldId id="1006"/>
            <p14:sldId id="1056"/>
          </p14:sldIdLst>
        </p14:section>
        <p14:section name="State of the eco-system" id="{BFA81AF2-131B-9943-ABAA-C42BA5473A22}">
          <p14:sldIdLst>
            <p14:sldId id="1044"/>
            <p14:sldId id="1041"/>
            <p14:sldId id="1054"/>
          </p14:sldIdLst>
        </p14:section>
        <p14:section name="Tot volgende keer!" id="{40C11B85-E59E-1B4C-B889-5EBD6C93B3AA}">
          <p14:sldIdLst>
            <p14:sldId id="1002"/>
            <p14:sldId id="1057"/>
          </p14:sldIdLst>
        </p14:section>
      </p14:sectionLst>
    </p:ext>
    <p:ext uri="{EFAFB233-063F-42B5-8137-9DF3F51BA10A}">
      <p15:sldGuideLst xmlns:p15="http://schemas.microsoft.com/office/powerpoint/2012/main">
        <p15:guide id="1" pos="551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4702" userDrawn="1">
          <p15:clr>
            <a:srgbClr val="A4A3A4"/>
          </p15:clr>
        </p15:guide>
        <p15:guide id="6" pos="5564" userDrawn="1">
          <p15:clr>
            <a:srgbClr val="A4A3A4"/>
          </p15:clr>
        </p15:guide>
        <p15:guide id="7" pos="6425" userDrawn="1">
          <p15:clr>
            <a:srgbClr val="A4A3A4"/>
          </p15:clr>
        </p15:guide>
        <p15:guide id="8" pos="2978" userDrawn="1">
          <p15:clr>
            <a:srgbClr val="A4A3A4"/>
          </p15:clr>
        </p15:guide>
        <p15:guide id="9" pos="21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>
    <p:extLst/>
  </p:cmAuthor>
  <p:cmAuthor id="1" name="Arnout Drenthel" initials="AD" lastIdx="1" clrIdx="0">
    <p:extLst/>
  </p:cmAuthor>
  <p:cmAuthor id="8" name="Arnout Drenthel" initials="AD [8]" lastIdx="1" clrIdx="7">
    <p:extLst/>
  </p:cmAuthor>
  <p:cmAuthor id="2" name="Arnout Drenthel" initials="AD [2]" lastIdx="1" clrIdx="1">
    <p:extLst/>
  </p:cmAuthor>
  <p:cmAuthor id="9" name="Arnout Drenthel" initials="AD [9]" lastIdx="1" clrIdx="8">
    <p:extLst/>
  </p:cmAuthor>
  <p:cmAuthor id="3" name="Arnout Drenthel" initials="AD [3]" lastIdx="1" clrIdx="2">
    <p:extLst/>
  </p:cmAuthor>
  <p:cmAuthor id="4" name="Arnout Drenthel" initials="AD [4]" lastIdx="1" clrIdx="3">
    <p:extLst/>
  </p:cmAuthor>
  <p:cmAuthor id="5" name="Arnout Drenthel" initials="AD [5]" lastIdx="1" clrIdx="4">
    <p:extLst/>
  </p:cmAuthor>
  <p:cmAuthor id="6" name="Arnout Drenthel" initials="AD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ED2"/>
    <a:srgbClr val="A8DFFA"/>
    <a:srgbClr val="6ACCB0"/>
    <a:srgbClr val="3587AF"/>
    <a:srgbClr val="163862"/>
    <a:srgbClr val="0FAED7"/>
    <a:srgbClr val="C1DBD5"/>
    <a:srgbClr val="F49D3F"/>
    <a:srgbClr val="E2E5E9"/>
    <a:srgbClr val="154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AF606853-7671-496A-8E4F-DF71F8EC918B}" styleName="Stijl, donker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ijl, donker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Stijl, licht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6" autoAdjust="0"/>
    <p:restoredTop sz="84369" autoAdjust="0"/>
  </p:normalViewPr>
  <p:slideViewPr>
    <p:cSldViewPr snapToGrid="0">
      <p:cViewPr varScale="1">
        <p:scale>
          <a:sx n="78" d="100"/>
          <a:sy n="78" d="100"/>
        </p:scale>
        <p:origin x="174" y="78"/>
      </p:cViewPr>
      <p:guideLst>
        <p:guide pos="551"/>
        <p:guide orient="horz" pos="2160"/>
        <p:guide orient="horz" pos="1036"/>
        <p:guide pos="3840"/>
        <p:guide pos="4702"/>
        <p:guide pos="5564"/>
        <p:guide pos="6425"/>
        <p:guide pos="2978"/>
        <p:guide pos="2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EDCE4-7751-46B8-8280-CBAD32D19445}" type="doc">
      <dgm:prSet loTypeId="urn:microsoft.com/office/officeart/2009/3/layout/BlockDescending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l-NL"/>
        </a:p>
      </dgm:t>
    </dgm:pt>
    <dgm:pt modelId="{55C1CDB1-8CDB-4D8D-B3F5-1CC50DE791CA}">
      <dgm:prSet phldrT="[Tekst]" custT="1"/>
      <dgm:spPr>
        <a:solidFill>
          <a:schemeClr val="accent5">
            <a:lumMod val="75000"/>
          </a:schemeClr>
        </a:solidFill>
      </dgm:spPr>
      <dgm:t>
        <a:bodyPr anchor="b"/>
        <a:lstStyle/>
        <a:p>
          <a:pPr algn="l"/>
          <a:endParaRPr lang="nl-NL" sz="1800" dirty="0" smtClean="0">
            <a:solidFill>
              <a:schemeClr val="tx2"/>
            </a:solidFill>
          </a:endParaRPr>
        </a:p>
        <a:p>
          <a:pPr algn="l"/>
          <a:endParaRPr lang="nl-NL" sz="1800" dirty="0" smtClean="0">
            <a:solidFill>
              <a:schemeClr val="tx2"/>
            </a:solidFill>
          </a:endParaRPr>
        </a:p>
        <a:p>
          <a:pPr algn="l"/>
          <a:endParaRPr lang="nl-NL" sz="2000" dirty="0" smtClean="0">
            <a:solidFill>
              <a:schemeClr val="tx2"/>
            </a:solidFill>
          </a:endParaRPr>
        </a:p>
        <a:p>
          <a:pPr algn="l"/>
          <a:r>
            <a:rPr lang="nl-NL" sz="2000" b="1" dirty="0" smtClean="0">
              <a:solidFill>
                <a:schemeClr val="tx2"/>
              </a:solidFill>
            </a:rPr>
            <a:t/>
          </a:r>
          <a:br>
            <a:rPr lang="nl-NL" sz="2000" b="1" dirty="0" smtClean="0">
              <a:solidFill>
                <a:schemeClr val="tx2"/>
              </a:solidFill>
            </a:rPr>
          </a:br>
          <a:r>
            <a:rPr lang="nl-NL" sz="2000" b="1" dirty="0" smtClean="0">
              <a:solidFill>
                <a:schemeClr val="tx2"/>
              </a:solidFill>
            </a:rPr>
            <a:t>Op weg naar</a:t>
          </a:r>
        </a:p>
        <a:p>
          <a:pPr algn="l"/>
          <a:endParaRPr lang="nl-NL" sz="2000" b="1" dirty="0" smtClean="0">
            <a:solidFill>
              <a:schemeClr val="tx2"/>
            </a:solidFill>
          </a:endParaRPr>
        </a:p>
        <a:p>
          <a:pPr algn="l"/>
          <a:r>
            <a:rPr lang="nl-NL" sz="2000" b="1" dirty="0" smtClean="0">
              <a:solidFill>
                <a:schemeClr val="tx2"/>
              </a:solidFill>
            </a:rPr>
            <a:t>instant dienstverlening</a:t>
          </a:r>
          <a:br>
            <a:rPr lang="nl-NL" sz="2000" b="1" dirty="0" smtClean="0">
              <a:solidFill>
                <a:schemeClr val="tx2"/>
              </a:solidFill>
            </a:rPr>
          </a:br>
          <a:endParaRPr lang="nl-NL" sz="2000" b="1" dirty="0" smtClean="0">
            <a:solidFill>
              <a:schemeClr val="tx2"/>
            </a:solidFill>
          </a:endParaRPr>
        </a:p>
        <a:p>
          <a:pPr algn="l"/>
          <a:endParaRPr lang="nl-NL" sz="1600" dirty="0" smtClean="0">
            <a:solidFill>
              <a:schemeClr val="tx2"/>
            </a:solidFill>
          </a:endParaRPr>
        </a:p>
      </dgm:t>
    </dgm:pt>
    <dgm:pt modelId="{14CF2121-610F-4564-AC72-258BB0220A28}" type="parTrans" cxnId="{CA894982-3100-47BE-B90B-7F8CF34D13D7}">
      <dgm:prSet/>
      <dgm:spPr/>
      <dgm:t>
        <a:bodyPr/>
        <a:lstStyle/>
        <a:p>
          <a:endParaRPr lang="nl-NL"/>
        </a:p>
      </dgm:t>
    </dgm:pt>
    <dgm:pt modelId="{4C8EFB80-66CF-4940-B633-D75BFBE68605}" type="sibTrans" cxnId="{CA894982-3100-47BE-B90B-7F8CF34D13D7}">
      <dgm:prSet/>
      <dgm:spPr/>
      <dgm:t>
        <a:bodyPr/>
        <a:lstStyle/>
        <a:p>
          <a:endParaRPr lang="nl-NL"/>
        </a:p>
      </dgm:t>
    </dgm:pt>
    <dgm:pt modelId="{3E05ADE7-1B6A-4A26-9FDF-AF98F60F4CD2}">
      <dgm:prSet phldrT="[Tekst]" custT="1"/>
      <dgm:spPr/>
      <dgm:t>
        <a:bodyPr anchor="b"/>
        <a:lstStyle/>
        <a:p>
          <a:pPr algn="l"/>
          <a:r>
            <a:rPr lang="nl-NL" sz="1600" b="1" dirty="0" smtClean="0">
              <a:solidFill>
                <a:schemeClr val="tx2"/>
              </a:solidFill>
            </a:rPr>
            <a:t>Generieke</a:t>
          </a:r>
          <a:br>
            <a:rPr lang="nl-NL" sz="1600" b="1" dirty="0" smtClean="0">
              <a:solidFill>
                <a:schemeClr val="tx2"/>
              </a:solidFill>
            </a:rPr>
          </a:br>
          <a:r>
            <a:rPr lang="nl-NL" sz="1600" b="1" dirty="0" smtClean="0">
              <a:solidFill>
                <a:schemeClr val="tx2"/>
              </a:solidFill>
            </a:rPr>
            <a:t>Basis</a:t>
          </a:r>
          <a:br>
            <a:rPr lang="nl-NL" sz="1600" b="1" dirty="0" smtClean="0">
              <a:solidFill>
                <a:schemeClr val="tx2"/>
              </a:solidFill>
            </a:rPr>
          </a:br>
          <a:r>
            <a:rPr lang="nl-NL" sz="1600" b="1" dirty="0" smtClean="0">
              <a:solidFill>
                <a:schemeClr val="tx2"/>
              </a:solidFill>
            </a:rPr>
            <a:t>Infrastructuur</a:t>
          </a:r>
        </a:p>
        <a:p>
          <a:pPr algn="l"/>
          <a:endParaRPr lang="nl-NL" sz="1600" b="1" dirty="0" smtClean="0">
            <a:solidFill>
              <a:schemeClr val="tx2"/>
            </a:solidFill>
          </a:endParaRPr>
        </a:p>
        <a:p>
          <a:pPr algn="l"/>
          <a:r>
            <a:rPr lang="nl-NL" sz="1800" dirty="0" smtClean="0">
              <a:solidFill>
                <a:schemeClr val="tx2"/>
              </a:solidFill>
            </a:rPr>
            <a:t/>
          </a:r>
          <a:br>
            <a:rPr lang="nl-NL" sz="1800" dirty="0" smtClean="0">
              <a:solidFill>
                <a:schemeClr val="tx2"/>
              </a:solidFill>
            </a:rPr>
          </a:br>
          <a:r>
            <a:rPr lang="nl-NL" sz="1800" dirty="0" smtClean="0">
              <a:solidFill>
                <a:schemeClr val="tx2"/>
              </a:solidFill>
            </a:rPr>
            <a:t/>
          </a:r>
          <a:br>
            <a:rPr lang="nl-NL" sz="1800" dirty="0" smtClean="0">
              <a:solidFill>
                <a:schemeClr val="tx2"/>
              </a:solidFill>
            </a:rPr>
          </a:br>
          <a:r>
            <a:rPr lang="nl-NL" sz="1800" b="1" dirty="0" smtClean="0">
              <a:solidFill>
                <a:schemeClr val="tx2"/>
              </a:solidFill>
            </a:rPr>
            <a:t>Regelingen</a:t>
          </a:r>
        </a:p>
        <a:p>
          <a:pPr algn="l"/>
          <a:endParaRPr lang="nl-NL" sz="1800" b="1" dirty="0">
            <a:solidFill>
              <a:schemeClr val="tx2"/>
            </a:solidFill>
          </a:endParaRPr>
        </a:p>
      </dgm:t>
    </dgm:pt>
    <dgm:pt modelId="{6832CFA5-3A8B-4BA6-9930-FF43A034B836}" type="parTrans" cxnId="{13FC1D7E-1F97-4418-A5A7-2654596D3032}">
      <dgm:prSet/>
      <dgm:spPr/>
      <dgm:t>
        <a:bodyPr/>
        <a:lstStyle/>
        <a:p>
          <a:endParaRPr lang="nl-NL"/>
        </a:p>
      </dgm:t>
    </dgm:pt>
    <dgm:pt modelId="{C588BE9F-C28E-4448-A6E7-98091819B553}" type="sibTrans" cxnId="{13FC1D7E-1F97-4418-A5A7-2654596D3032}">
      <dgm:prSet/>
      <dgm:spPr/>
      <dgm:t>
        <a:bodyPr/>
        <a:lstStyle/>
        <a:p>
          <a:endParaRPr lang="nl-NL"/>
        </a:p>
      </dgm:t>
    </dgm:pt>
    <dgm:pt modelId="{22CED888-67E1-4E5C-9C25-879C0863F03D}">
      <dgm:prSet phldrT="[Tekst]" custT="1"/>
      <dgm:spPr/>
      <dgm:t>
        <a:bodyPr/>
        <a:lstStyle/>
        <a:p>
          <a:r>
            <a:rPr lang="nl-NL" sz="1400" dirty="0" smtClean="0">
              <a:solidFill>
                <a:schemeClr val="tx2"/>
              </a:solidFill>
            </a:rPr>
            <a:t>  </a:t>
          </a:r>
          <a:r>
            <a:rPr lang="nl-NL" sz="1500" b="1" dirty="0" err="1" smtClean="0">
              <a:solidFill>
                <a:schemeClr val="tx2"/>
              </a:solidFill>
            </a:rPr>
            <a:t>Usecase</a:t>
          </a:r>
          <a:r>
            <a:rPr lang="nl-NL" sz="1500" b="1" dirty="0" smtClean="0">
              <a:solidFill>
                <a:schemeClr val="tx2"/>
              </a:solidFill>
            </a:rPr>
            <a:t> 1</a:t>
          </a:r>
        </a:p>
        <a:p>
          <a:endParaRPr lang="nl-NL" sz="1500" b="1" dirty="0" smtClean="0">
            <a:solidFill>
              <a:schemeClr val="tx2"/>
            </a:solidFill>
          </a:endParaRPr>
        </a:p>
        <a:p>
          <a:r>
            <a:rPr lang="nl-NL" sz="1500" b="1" dirty="0" smtClean="0">
              <a:solidFill>
                <a:schemeClr val="tx2"/>
              </a:solidFill>
            </a:rPr>
            <a:t>  </a:t>
          </a:r>
          <a:r>
            <a:rPr lang="nl-NL" sz="1500" b="1" dirty="0" err="1" smtClean="0">
              <a:solidFill>
                <a:schemeClr val="tx2"/>
              </a:solidFill>
            </a:rPr>
            <a:t>Usecase</a:t>
          </a:r>
          <a:r>
            <a:rPr lang="nl-NL" sz="1500" b="1" dirty="0" smtClean="0">
              <a:solidFill>
                <a:schemeClr val="tx2"/>
              </a:solidFill>
            </a:rPr>
            <a:t> 2</a:t>
          </a:r>
        </a:p>
        <a:p>
          <a:endParaRPr lang="nl-NL" sz="1500" b="1" dirty="0" smtClean="0">
            <a:solidFill>
              <a:schemeClr val="tx2"/>
            </a:solidFill>
          </a:endParaRPr>
        </a:p>
        <a:p>
          <a:r>
            <a:rPr lang="nl-NL" sz="1500" b="1" dirty="0" smtClean="0">
              <a:solidFill>
                <a:schemeClr val="tx2"/>
              </a:solidFill>
            </a:rPr>
            <a:t>  </a:t>
          </a:r>
          <a:r>
            <a:rPr lang="nl-NL" sz="1500" b="1" dirty="0" err="1" smtClean="0">
              <a:solidFill>
                <a:schemeClr val="tx2"/>
              </a:solidFill>
            </a:rPr>
            <a:t>Usecase</a:t>
          </a:r>
          <a:r>
            <a:rPr lang="nl-NL" sz="1500" b="1" dirty="0" smtClean="0">
              <a:solidFill>
                <a:schemeClr val="tx2"/>
              </a:solidFill>
            </a:rPr>
            <a:t> 3</a:t>
          </a:r>
        </a:p>
        <a:p>
          <a:endParaRPr lang="nl-NL" sz="1500" b="1" dirty="0" smtClean="0">
            <a:solidFill>
              <a:schemeClr val="tx2"/>
            </a:solidFill>
          </a:endParaRPr>
        </a:p>
        <a:p>
          <a:r>
            <a:rPr lang="nl-NL" sz="1500" b="1" dirty="0" smtClean="0">
              <a:solidFill>
                <a:schemeClr val="tx2"/>
              </a:solidFill>
            </a:rPr>
            <a:t>  </a:t>
          </a:r>
          <a:r>
            <a:rPr lang="nl-NL" sz="1500" b="1" dirty="0" err="1" smtClean="0">
              <a:solidFill>
                <a:schemeClr val="tx2"/>
              </a:solidFill>
            </a:rPr>
            <a:t>Usecase</a:t>
          </a:r>
          <a:r>
            <a:rPr lang="nl-NL" sz="1500" b="1" dirty="0" smtClean="0">
              <a:solidFill>
                <a:schemeClr val="tx2"/>
              </a:solidFill>
            </a:rPr>
            <a:t> 4</a:t>
          </a:r>
        </a:p>
        <a:p>
          <a:endParaRPr lang="nl-NL" sz="1400" b="1" dirty="0">
            <a:solidFill>
              <a:schemeClr val="tx2"/>
            </a:solidFill>
          </a:endParaRPr>
        </a:p>
      </dgm:t>
    </dgm:pt>
    <dgm:pt modelId="{3B1E6528-EB95-470E-8745-6879FFDF59A8}" type="parTrans" cxnId="{88AF1896-1117-420E-81D9-3C0A6078B09A}">
      <dgm:prSet/>
      <dgm:spPr/>
      <dgm:t>
        <a:bodyPr/>
        <a:lstStyle/>
        <a:p>
          <a:endParaRPr lang="nl-NL"/>
        </a:p>
      </dgm:t>
    </dgm:pt>
    <dgm:pt modelId="{6CBA667D-BA38-4016-8337-760C91BAA223}" type="sibTrans" cxnId="{88AF1896-1117-420E-81D9-3C0A6078B09A}">
      <dgm:prSet/>
      <dgm:spPr/>
      <dgm:t>
        <a:bodyPr/>
        <a:lstStyle/>
        <a:p>
          <a:endParaRPr lang="nl-NL"/>
        </a:p>
      </dgm:t>
    </dgm:pt>
    <dgm:pt modelId="{CB58EFA4-F11F-4B6C-B3F9-9D2160F0162F}">
      <dgm:prSet phldrT="[Tekst]" custT="1"/>
      <dgm:spPr>
        <a:solidFill>
          <a:schemeClr val="accent6">
            <a:lumMod val="60000"/>
            <a:lumOff val="40000"/>
            <a:alpha val="87000"/>
          </a:schemeClr>
        </a:solidFill>
      </dgm:spPr>
      <dgm:t>
        <a:bodyPr anchor="b"/>
        <a:lstStyle/>
        <a:p>
          <a:pPr algn="ctr"/>
          <a:r>
            <a:rPr lang="nl-NL" sz="1500" b="1" dirty="0" smtClean="0">
              <a:solidFill>
                <a:schemeClr val="tx2"/>
              </a:solidFill>
            </a:rPr>
            <a:t>Diverse</a:t>
          </a:r>
          <a:br>
            <a:rPr lang="nl-NL" sz="1500" b="1" dirty="0" smtClean="0">
              <a:solidFill>
                <a:schemeClr val="tx2"/>
              </a:solidFill>
            </a:rPr>
          </a:br>
          <a:r>
            <a:rPr lang="nl-NL" sz="1500" b="1" dirty="0" smtClean="0">
              <a:solidFill>
                <a:schemeClr val="tx2"/>
              </a:solidFill>
            </a:rPr>
            <a:t/>
          </a:r>
          <a:br>
            <a:rPr lang="nl-NL" sz="1500" b="1" dirty="0" smtClean="0">
              <a:solidFill>
                <a:schemeClr val="tx2"/>
              </a:solidFill>
            </a:rPr>
          </a:br>
          <a:r>
            <a:rPr lang="nl-NL" sz="1500" b="1" dirty="0" err="1" smtClean="0">
              <a:solidFill>
                <a:schemeClr val="tx2"/>
              </a:solidFill>
            </a:rPr>
            <a:t>PoC’s</a:t>
          </a:r>
          <a:endParaRPr lang="nl-NL" sz="1500" b="1" dirty="0" smtClean="0">
            <a:solidFill>
              <a:schemeClr val="tx2"/>
            </a:solidFill>
          </a:endParaRPr>
        </a:p>
        <a:p>
          <a:pPr algn="ctr"/>
          <a:endParaRPr lang="nl-NL" sz="1800" dirty="0">
            <a:solidFill>
              <a:schemeClr val="tx2"/>
            </a:solidFill>
          </a:endParaRPr>
        </a:p>
      </dgm:t>
    </dgm:pt>
    <dgm:pt modelId="{331AD8BB-57DD-4E75-8896-55D0E6C26DFC}" type="parTrans" cxnId="{F0DBDED5-A364-4C91-81F0-54F25FB00243}">
      <dgm:prSet/>
      <dgm:spPr/>
      <dgm:t>
        <a:bodyPr/>
        <a:lstStyle/>
        <a:p>
          <a:endParaRPr lang="nl-NL"/>
        </a:p>
      </dgm:t>
    </dgm:pt>
    <dgm:pt modelId="{7380D7FF-D704-4E7D-89E9-1277C15AD7B5}" type="sibTrans" cxnId="{F0DBDED5-A364-4C91-81F0-54F25FB00243}">
      <dgm:prSet/>
      <dgm:spPr/>
      <dgm:t>
        <a:bodyPr/>
        <a:lstStyle/>
        <a:p>
          <a:endParaRPr lang="nl-NL"/>
        </a:p>
      </dgm:t>
    </dgm:pt>
    <dgm:pt modelId="{C90F57B7-2028-4736-B5C9-85202D45FD36}">
      <dgm:prSet phldrT="[Tekst]" phldr="1"/>
      <dgm:spPr/>
      <dgm:t>
        <a:bodyPr/>
        <a:lstStyle/>
        <a:p>
          <a:endParaRPr lang="nl-NL" dirty="0"/>
        </a:p>
      </dgm:t>
    </dgm:pt>
    <dgm:pt modelId="{B4C860BA-77DE-4C0D-B168-781F8B8254A0}" type="parTrans" cxnId="{C8035070-9420-4886-98B0-001309589217}">
      <dgm:prSet/>
      <dgm:spPr/>
      <dgm:t>
        <a:bodyPr/>
        <a:lstStyle/>
        <a:p>
          <a:endParaRPr lang="nl-NL"/>
        </a:p>
      </dgm:t>
    </dgm:pt>
    <dgm:pt modelId="{F0C16640-D88D-4A0F-97BC-B1B3B78EF04B}" type="sibTrans" cxnId="{C8035070-9420-4886-98B0-001309589217}">
      <dgm:prSet/>
      <dgm:spPr/>
      <dgm:t>
        <a:bodyPr/>
        <a:lstStyle/>
        <a:p>
          <a:endParaRPr lang="nl-NL"/>
        </a:p>
      </dgm:t>
    </dgm:pt>
    <dgm:pt modelId="{D388E130-A2B4-4F4D-83AE-EE82E4F1D0A8}">
      <dgm:prSet phldrT="[Tekst]" phldr="1"/>
      <dgm:spPr/>
      <dgm:t>
        <a:bodyPr/>
        <a:lstStyle/>
        <a:p>
          <a:endParaRPr lang="nl-NL" dirty="0"/>
        </a:p>
      </dgm:t>
    </dgm:pt>
    <dgm:pt modelId="{810E7954-00A2-47F1-8E86-890C4E5A1A1D}" type="parTrans" cxnId="{C8F696DA-CFE7-4F1B-8F6C-883CDFFC44E7}">
      <dgm:prSet/>
      <dgm:spPr/>
      <dgm:t>
        <a:bodyPr/>
        <a:lstStyle/>
        <a:p>
          <a:endParaRPr lang="nl-NL"/>
        </a:p>
      </dgm:t>
    </dgm:pt>
    <dgm:pt modelId="{DCA5E46D-3A01-442E-8324-2D5A12A413FF}" type="sibTrans" cxnId="{C8F696DA-CFE7-4F1B-8F6C-883CDFFC44E7}">
      <dgm:prSet/>
      <dgm:spPr/>
      <dgm:t>
        <a:bodyPr/>
        <a:lstStyle/>
        <a:p>
          <a:endParaRPr lang="nl-NL"/>
        </a:p>
      </dgm:t>
    </dgm:pt>
    <dgm:pt modelId="{37929638-8214-4CEC-98D6-21891F0AD3B4}">
      <dgm:prSet phldrT="[Tekst]"/>
      <dgm:spPr/>
      <dgm:t>
        <a:bodyPr/>
        <a:lstStyle/>
        <a:p>
          <a:endParaRPr lang="nl-NL" dirty="0"/>
        </a:p>
      </dgm:t>
    </dgm:pt>
    <dgm:pt modelId="{2901B4D5-679D-430A-97B3-2276CAF29A6B}" type="parTrans" cxnId="{42B2A066-408D-4125-AEEB-29533943C6E6}">
      <dgm:prSet/>
      <dgm:spPr/>
      <dgm:t>
        <a:bodyPr/>
        <a:lstStyle/>
        <a:p>
          <a:endParaRPr lang="nl-NL"/>
        </a:p>
      </dgm:t>
    </dgm:pt>
    <dgm:pt modelId="{DA2383A3-5204-4801-8735-BC1E58C2DBF0}" type="sibTrans" cxnId="{42B2A066-408D-4125-AEEB-29533943C6E6}">
      <dgm:prSet/>
      <dgm:spPr/>
      <dgm:t>
        <a:bodyPr/>
        <a:lstStyle/>
        <a:p>
          <a:endParaRPr lang="nl-NL"/>
        </a:p>
      </dgm:t>
    </dgm:pt>
    <dgm:pt modelId="{DC32C6FA-2FDE-4DBB-BFBF-8A774B1509F8}">
      <dgm:prSet phldrT="[Tekst]" custT="1"/>
      <dgm:spPr/>
      <dgm:t>
        <a:bodyPr anchor="b"/>
        <a:lstStyle/>
        <a:p>
          <a:r>
            <a:rPr lang="nl-NL" sz="1800" b="1" dirty="0" smtClean="0">
              <a:solidFill>
                <a:schemeClr val="tx2"/>
              </a:solidFill>
            </a:rPr>
            <a:t>Innovaties </a:t>
          </a:r>
          <a:r>
            <a:rPr lang="nl-NL" sz="1800" b="0" dirty="0" smtClean="0">
              <a:solidFill>
                <a:schemeClr val="tx2"/>
              </a:solidFill>
            </a:rPr>
            <a:t>  </a:t>
          </a:r>
        </a:p>
      </dgm:t>
    </dgm:pt>
    <dgm:pt modelId="{CE40E880-036B-4AED-B8E7-A133C45688BD}" type="parTrans" cxnId="{537265F2-F2D6-4C4B-9CF5-20A6ABA58197}">
      <dgm:prSet/>
      <dgm:spPr/>
      <dgm:t>
        <a:bodyPr/>
        <a:lstStyle/>
        <a:p>
          <a:endParaRPr lang="nl-NL"/>
        </a:p>
      </dgm:t>
    </dgm:pt>
    <dgm:pt modelId="{E61AA6B0-FFDD-4652-A5E1-B68833A88470}" type="sibTrans" cxnId="{537265F2-F2D6-4C4B-9CF5-20A6ABA58197}">
      <dgm:prSet/>
      <dgm:spPr/>
      <dgm:t>
        <a:bodyPr/>
        <a:lstStyle/>
        <a:p>
          <a:endParaRPr lang="nl-NL"/>
        </a:p>
      </dgm:t>
    </dgm:pt>
    <dgm:pt modelId="{D716E362-D248-4273-8B2F-863A3DDCF4C3}" type="pres">
      <dgm:prSet presAssocID="{314EDCE4-7751-46B8-8280-CBAD32D1944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nl-NL"/>
        </a:p>
      </dgm:t>
    </dgm:pt>
    <dgm:pt modelId="{8D3D95DA-9DBF-4D62-8F55-38F15FB1BA42}" type="pres">
      <dgm:prSet presAssocID="{55C1CDB1-8CDB-4D8D-B3F5-1CC50DE791CA}" presName="parentText_1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A3C3D9F-C1BA-4E6B-9459-ECB3001F7AC1}" type="pres">
      <dgm:prSet presAssocID="{55C1CDB1-8CDB-4D8D-B3F5-1CC50DE791CA}" presName="childText_1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BE024C9-80F2-460B-AEA9-D2A3301254E0}" type="pres">
      <dgm:prSet presAssocID="{55C1CDB1-8CDB-4D8D-B3F5-1CC50DE791CA}" presName="accentShape_1" presStyleCnt="0"/>
      <dgm:spPr/>
    </dgm:pt>
    <dgm:pt modelId="{5E45DDFE-8633-4A96-9111-949790E89E92}" type="pres">
      <dgm:prSet presAssocID="{55C1CDB1-8CDB-4D8D-B3F5-1CC50DE791CA}" presName="imageRepeatNode" presStyleLbl="node1" presStyleIdx="0" presStyleCnt="5" custScaleX="136380" custScaleY="89079" custLinFactX="200000" custLinFactNeighborX="204233" custLinFactNeighborY="3021"/>
      <dgm:spPr/>
      <dgm:t>
        <a:bodyPr/>
        <a:lstStyle/>
        <a:p>
          <a:endParaRPr lang="nl-NL"/>
        </a:p>
      </dgm:t>
    </dgm:pt>
    <dgm:pt modelId="{98117FEA-E0C3-49AA-BC69-4113A29FA4F3}" type="pres">
      <dgm:prSet presAssocID="{3E05ADE7-1B6A-4A26-9FDF-AF98F60F4CD2}" presName="parentText_2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4D4E68B-3CEA-4AF0-B1D8-71217C01C908}" type="pres">
      <dgm:prSet presAssocID="{3E05ADE7-1B6A-4A26-9FDF-AF98F60F4CD2}" presName="childText_2" presStyleLbl="node2" presStyleIdx="0" presStyleCnt="0" custScaleX="128150" custScaleY="40682" custLinFactX="66616" custLinFactNeighborX="100000" custLinFactNeighborY="163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F7F5F05A-9F9F-44FA-901D-25B313D26E71}" type="pres">
      <dgm:prSet presAssocID="{3E05ADE7-1B6A-4A26-9FDF-AF98F60F4CD2}" presName="accentShape_2" presStyleCnt="0"/>
      <dgm:spPr/>
    </dgm:pt>
    <dgm:pt modelId="{51543D5F-DCE1-453A-982C-880F70B3FFC3}" type="pres">
      <dgm:prSet presAssocID="{3E05ADE7-1B6A-4A26-9FDF-AF98F60F4CD2}" presName="imageRepeatNode" presStyleLbl="node1" presStyleIdx="1" presStyleCnt="5" custAng="5400000" custScaleX="191011" custScaleY="47959" custLinFactNeighborX="-4774" custLinFactNeighborY="8959"/>
      <dgm:spPr/>
      <dgm:t>
        <a:bodyPr/>
        <a:lstStyle/>
        <a:p>
          <a:endParaRPr lang="nl-NL"/>
        </a:p>
      </dgm:t>
    </dgm:pt>
    <dgm:pt modelId="{53FA16DC-0C68-44F4-BA3F-971D02F0A897}" type="pres">
      <dgm:prSet presAssocID="{CB58EFA4-F11F-4B6C-B3F9-9D2160F0162F}" presName="parentText_3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8830F2F-66AD-46BE-AB5F-9C8C9A0D6D57}" type="pres">
      <dgm:prSet presAssocID="{CB58EFA4-F11F-4B6C-B3F9-9D2160F0162F}" presName="childText_3" presStyleLbl="node2" presStyleIdx="0" presStyleCnt="0" custLinFactNeighborX="40744" custLinFactNeighborY="-72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5A4B4B0-039C-449A-840C-832F2AC670BB}" type="pres">
      <dgm:prSet presAssocID="{CB58EFA4-F11F-4B6C-B3F9-9D2160F0162F}" presName="accentShape_3" presStyleCnt="0"/>
      <dgm:spPr/>
    </dgm:pt>
    <dgm:pt modelId="{DAC4C88D-F1AC-4FD6-9238-EA23971EDD4D}" type="pres">
      <dgm:prSet presAssocID="{CB58EFA4-F11F-4B6C-B3F9-9D2160F0162F}" presName="imageRepeatNode" presStyleLbl="node1" presStyleIdx="2" presStyleCnt="5" custAng="5400000" custScaleY="44992" custLinFactX="-100000" custLinFactNeighborX="-150852" custLinFactNeighborY="23310"/>
      <dgm:spPr/>
      <dgm:t>
        <a:bodyPr/>
        <a:lstStyle/>
        <a:p>
          <a:endParaRPr lang="nl-NL"/>
        </a:p>
      </dgm:t>
    </dgm:pt>
    <dgm:pt modelId="{3ABA1BCF-F1C9-4BC1-97A7-9B723AB9FBB3}" type="pres">
      <dgm:prSet presAssocID="{37929638-8214-4CEC-98D6-21891F0AD3B4}" presName="parentText_4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272B34E-90D4-4178-A1BC-37CA1F95B41B}" type="pres">
      <dgm:prSet presAssocID="{37929638-8214-4CEC-98D6-21891F0AD3B4}" presName="childText_4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F8FE86B-72CE-4C69-8865-8990CEEB37B3}" type="pres">
      <dgm:prSet presAssocID="{37929638-8214-4CEC-98D6-21891F0AD3B4}" presName="accentShape_4" presStyleCnt="0"/>
      <dgm:spPr/>
    </dgm:pt>
    <dgm:pt modelId="{070C9336-558A-41B3-95F2-9EA296D711C7}" type="pres">
      <dgm:prSet presAssocID="{37929638-8214-4CEC-98D6-21891F0AD3B4}" presName="imageRepeatNode" presStyleLbl="node1" presStyleIdx="3" presStyleCnt="5" custScaleX="104184" custScaleY="86411" custLinFactX="-16155" custLinFactNeighborX="-100000" custLinFactNeighborY="3335"/>
      <dgm:spPr/>
      <dgm:t>
        <a:bodyPr/>
        <a:lstStyle/>
        <a:p>
          <a:endParaRPr lang="nl-NL"/>
        </a:p>
      </dgm:t>
    </dgm:pt>
    <dgm:pt modelId="{00D7A520-35BD-4F43-B5CB-A3FC3E2DFE7D}" type="pres">
      <dgm:prSet presAssocID="{DC32C6FA-2FDE-4DBB-BFBF-8A774B1509F8}" presName="parentText_5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992E3F9-178C-4210-9FB3-8E8F8D75D0E9}" type="pres">
      <dgm:prSet presAssocID="{DC32C6FA-2FDE-4DBB-BFBF-8A774B1509F8}" presName="childText_5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3F45AD0-503E-445F-828B-9631ED9AA4D1}" type="pres">
      <dgm:prSet presAssocID="{DC32C6FA-2FDE-4DBB-BFBF-8A774B1509F8}" presName="accentShape_5" presStyleCnt="0"/>
      <dgm:spPr/>
    </dgm:pt>
    <dgm:pt modelId="{29BB38D9-35A1-4159-8A59-F0AF061B6D30}" type="pres">
      <dgm:prSet presAssocID="{DC32C6FA-2FDE-4DBB-BFBF-8A774B1509F8}" presName="imageRepeatNode" presStyleLbl="node1" presStyleIdx="4" presStyleCnt="5" custScaleX="46884" custScaleY="87966" custLinFactX="-49402" custLinFactNeighborX="-100000" custLinFactNeighborY="1586"/>
      <dgm:spPr/>
      <dgm:t>
        <a:bodyPr/>
        <a:lstStyle/>
        <a:p>
          <a:endParaRPr lang="nl-NL"/>
        </a:p>
      </dgm:t>
    </dgm:pt>
  </dgm:ptLst>
  <dgm:cxnLst>
    <dgm:cxn modelId="{11D08356-43DD-42EA-895D-D2CFC57451FF}" type="presOf" srcId="{CB58EFA4-F11F-4B6C-B3F9-9D2160F0162F}" destId="{DAC4C88D-F1AC-4FD6-9238-EA23971EDD4D}" srcOrd="1" destOrd="0" presId="urn:microsoft.com/office/officeart/2009/3/layout/BlockDescendingList"/>
    <dgm:cxn modelId="{537265F2-F2D6-4C4B-9CF5-20A6ABA58197}" srcId="{314EDCE4-7751-46B8-8280-CBAD32D19445}" destId="{DC32C6FA-2FDE-4DBB-BFBF-8A774B1509F8}" srcOrd="4" destOrd="0" parTransId="{CE40E880-036B-4AED-B8E7-A133C45688BD}" sibTransId="{E61AA6B0-FFDD-4652-A5E1-B68833A88470}"/>
    <dgm:cxn modelId="{42B2A066-408D-4125-AEEB-29533943C6E6}" srcId="{314EDCE4-7751-46B8-8280-CBAD32D19445}" destId="{37929638-8214-4CEC-98D6-21891F0AD3B4}" srcOrd="3" destOrd="0" parTransId="{2901B4D5-679D-430A-97B3-2276CAF29A6B}" sibTransId="{DA2383A3-5204-4801-8735-BC1E58C2DBF0}"/>
    <dgm:cxn modelId="{A2409CCE-EEE3-4C6A-81D9-AE040AA21EBF}" type="presOf" srcId="{3E05ADE7-1B6A-4A26-9FDF-AF98F60F4CD2}" destId="{51543D5F-DCE1-453A-982C-880F70B3FFC3}" srcOrd="1" destOrd="0" presId="urn:microsoft.com/office/officeart/2009/3/layout/BlockDescendingList"/>
    <dgm:cxn modelId="{88AF1896-1117-420E-81D9-3C0A6078B09A}" srcId="{3E05ADE7-1B6A-4A26-9FDF-AF98F60F4CD2}" destId="{22CED888-67E1-4E5C-9C25-879C0863F03D}" srcOrd="0" destOrd="0" parTransId="{3B1E6528-EB95-470E-8745-6879FFDF59A8}" sibTransId="{6CBA667D-BA38-4016-8337-760C91BAA223}"/>
    <dgm:cxn modelId="{860AAA36-1785-4D36-95AC-A9E4B58F73B6}" type="presOf" srcId="{3E05ADE7-1B6A-4A26-9FDF-AF98F60F4CD2}" destId="{98117FEA-E0C3-49AA-BC69-4113A29FA4F3}" srcOrd="0" destOrd="0" presId="urn:microsoft.com/office/officeart/2009/3/layout/BlockDescendingList"/>
    <dgm:cxn modelId="{F0DBDED5-A364-4C91-81F0-54F25FB00243}" srcId="{314EDCE4-7751-46B8-8280-CBAD32D19445}" destId="{CB58EFA4-F11F-4B6C-B3F9-9D2160F0162F}" srcOrd="2" destOrd="0" parTransId="{331AD8BB-57DD-4E75-8896-55D0E6C26DFC}" sibTransId="{7380D7FF-D704-4E7D-89E9-1277C15AD7B5}"/>
    <dgm:cxn modelId="{378764F8-33E2-4AD7-B201-F4BF347D3575}" type="presOf" srcId="{D388E130-A2B4-4F4D-83AE-EE82E4F1D0A8}" destId="{D8830F2F-66AD-46BE-AB5F-9C8C9A0D6D57}" srcOrd="0" destOrd="1" presId="urn:microsoft.com/office/officeart/2009/3/layout/BlockDescendingList"/>
    <dgm:cxn modelId="{13FC1D7E-1F97-4418-A5A7-2654596D3032}" srcId="{314EDCE4-7751-46B8-8280-CBAD32D19445}" destId="{3E05ADE7-1B6A-4A26-9FDF-AF98F60F4CD2}" srcOrd="1" destOrd="0" parTransId="{6832CFA5-3A8B-4BA6-9930-FF43A034B836}" sibTransId="{C588BE9F-C28E-4448-A6E7-98091819B553}"/>
    <dgm:cxn modelId="{44738473-9710-4CAE-9E7D-C7C5AE31EFBD}" type="presOf" srcId="{314EDCE4-7751-46B8-8280-CBAD32D19445}" destId="{D716E362-D248-4273-8B2F-863A3DDCF4C3}" srcOrd="0" destOrd="0" presId="urn:microsoft.com/office/officeart/2009/3/layout/BlockDescendingList"/>
    <dgm:cxn modelId="{695DBC0B-C7A1-4EA8-A8C5-A170490ADE14}" type="presOf" srcId="{55C1CDB1-8CDB-4D8D-B3F5-1CC50DE791CA}" destId="{5E45DDFE-8633-4A96-9111-949790E89E92}" srcOrd="1" destOrd="0" presId="urn:microsoft.com/office/officeart/2009/3/layout/BlockDescendingList"/>
    <dgm:cxn modelId="{B85F77C7-990D-467D-94E3-0A8FD00614B6}" type="presOf" srcId="{37929638-8214-4CEC-98D6-21891F0AD3B4}" destId="{3ABA1BCF-F1C9-4BC1-97A7-9B723AB9FBB3}" srcOrd="0" destOrd="0" presId="urn:microsoft.com/office/officeart/2009/3/layout/BlockDescendingList"/>
    <dgm:cxn modelId="{31CED79F-884B-446C-B6E8-8857736559C4}" type="presOf" srcId="{DC32C6FA-2FDE-4DBB-BFBF-8A774B1509F8}" destId="{00D7A520-35BD-4F43-B5CB-A3FC3E2DFE7D}" srcOrd="0" destOrd="0" presId="urn:microsoft.com/office/officeart/2009/3/layout/BlockDescendingList"/>
    <dgm:cxn modelId="{C8F696DA-CFE7-4F1B-8F6C-883CDFFC44E7}" srcId="{CB58EFA4-F11F-4B6C-B3F9-9D2160F0162F}" destId="{D388E130-A2B4-4F4D-83AE-EE82E4F1D0A8}" srcOrd="1" destOrd="0" parTransId="{810E7954-00A2-47F1-8E86-890C4E5A1A1D}" sibTransId="{DCA5E46D-3A01-442E-8324-2D5A12A413FF}"/>
    <dgm:cxn modelId="{B45BE0E0-A194-4BF9-8621-569B60A84327}" type="presOf" srcId="{C90F57B7-2028-4736-B5C9-85202D45FD36}" destId="{D8830F2F-66AD-46BE-AB5F-9C8C9A0D6D57}" srcOrd="0" destOrd="0" presId="urn:microsoft.com/office/officeart/2009/3/layout/BlockDescendingList"/>
    <dgm:cxn modelId="{E1EB3D71-0712-41AA-9402-E0C549615D99}" type="presOf" srcId="{55C1CDB1-8CDB-4D8D-B3F5-1CC50DE791CA}" destId="{8D3D95DA-9DBF-4D62-8F55-38F15FB1BA42}" srcOrd="0" destOrd="0" presId="urn:microsoft.com/office/officeart/2009/3/layout/BlockDescendingList"/>
    <dgm:cxn modelId="{58A51DDE-0C36-4370-B06D-6480D431E05B}" type="presOf" srcId="{37929638-8214-4CEC-98D6-21891F0AD3B4}" destId="{070C9336-558A-41B3-95F2-9EA296D711C7}" srcOrd="1" destOrd="0" presId="urn:microsoft.com/office/officeart/2009/3/layout/BlockDescendingList"/>
    <dgm:cxn modelId="{CA894982-3100-47BE-B90B-7F8CF34D13D7}" srcId="{314EDCE4-7751-46B8-8280-CBAD32D19445}" destId="{55C1CDB1-8CDB-4D8D-B3F5-1CC50DE791CA}" srcOrd="0" destOrd="0" parTransId="{14CF2121-610F-4564-AC72-258BB0220A28}" sibTransId="{4C8EFB80-66CF-4940-B633-D75BFBE68605}"/>
    <dgm:cxn modelId="{57EC565A-9770-4410-BCD9-F70F8EE62332}" type="presOf" srcId="{CB58EFA4-F11F-4B6C-B3F9-9D2160F0162F}" destId="{53FA16DC-0C68-44F4-BA3F-971D02F0A897}" srcOrd="0" destOrd="0" presId="urn:microsoft.com/office/officeart/2009/3/layout/BlockDescendingList"/>
    <dgm:cxn modelId="{070143E2-B097-43BE-BCF9-437EC842529C}" type="presOf" srcId="{22CED888-67E1-4E5C-9C25-879C0863F03D}" destId="{14D4E68B-3CEA-4AF0-B1D8-71217C01C908}" srcOrd="0" destOrd="0" presId="urn:microsoft.com/office/officeart/2009/3/layout/BlockDescendingList"/>
    <dgm:cxn modelId="{C8035070-9420-4886-98B0-001309589217}" srcId="{CB58EFA4-F11F-4B6C-B3F9-9D2160F0162F}" destId="{C90F57B7-2028-4736-B5C9-85202D45FD36}" srcOrd="0" destOrd="0" parTransId="{B4C860BA-77DE-4C0D-B168-781F8B8254A0}" sibTransId="{F0C16640-D88D-4A0F-97BC-B1B3B78EF04B}"/>
    <dgm:cxn modelId="{0FB98B2C-B596-46FF-BE59-40ED44A88FBF}" type="presOf" srcId="{DC32C6FA-2FDE-4DBB-BFBF-8A774B1509F8}" destId="{29BB38D9-35A1-4159-8A59-F0AF061B6D30}" srcOrd="1" destOrd="0" presId="urn:microsoft.com/office/officeart/2009/3/layout/BlockDescendingList"/>
    <dgm:cxn modelId="{F05BAC7D-746C-4B3D-9832-AE8D59FFC9F6}" type="presParOf" srcId="{D716E362-D248-4273-8B2F-863A3DDCF4C3}" destId="{8D3D95DA-9DBF-4D62-8F55-38F15FB1BA42}" srcOrd="0" destOrd="0" presId="urn:microsoft.com/office/officeart/2009/3/layout/BlockDescendingList"/>
    <dgm:cxn modelId="{05A3FD9D-011D-40A4-B012-3889AF2AFB91}" type="presParOf" srcId="{D716E362-D248-4273-8B2F-863A3DDCF4C3}" destId="{0A3C3D9F-C1BA-4E6B-9459-ECB3001F7AC1}" srcOrd="1" destOrd="0" presId="urn:microsoft.com/office/officeart/2009/3/layout/BlockDescendingList"/>
    <dgm:cxn modelId="{0961CCBB-BBBF-420C-B326-F309473A2BDF}" type="presParOf" srcId="{D716E362-D248-4273-8B2F-863A3DDCF4C3}" destId="{FBE024C9-80F2-460B-AEA9-D2A3301254E0}" srcOrd="2" destOrd="0" presId="urn:microsoft.com/office/officeart/2009/3/layout/BlockDescendingList"/>
    <dgm:cxn modelId="{8BF2327C-305E-48BD-B7DF-6AB57E65856C}" type="presParOf" srcId="{FBE024C9-80F2-460B-AEA9-D2A3301254E0}" destId="{5E45DDFE-8633-4A96-9111-949790E89E92}" srcOrd="0" destOrd="0" presId="urn:microsoft.com/office/officeart/2009/3/layout/BlockDescendingList"/>
    <dgm:cxn modelId="{3298734A-8986-43CD-9ECF-275F7396136B}" type="presParOf" srcId="{D716E362-D248-4273-8B2F-863A3DDCF4C3}" destId="{98117FEA-E0C3-49AA-BC69-4113A29FA4F3}" srcOrd="3" destOrd="0" presId="urn:microsoft.com/office/officeart/2009/3/layout/BlockDescendingList"/>
    <dgm:cxn modelId="{DEE0C9DB-58CD-4A13-82FB-94445B54360A}" type="presParOf" srcId="{D716E362-D248-4273-8B2F-863A3DDCF4C3}" destId="{14D4E68B-3CEA-4AF0-B1D8-71217C01C908}" srcOrd="4" destOrd="0" presId="urn:microsoft.com/office/officeart/2009/3/layout/BlockDescendingList"/>
    <dgm:cxn modelId="{0C9EC4E8-0549-4AA8-A8C9-10CC75E6FAE7}" type="presParOf" srcId="{D716E362-D248-4273-8B2F-863A3DDCF4C3}" destId="{F7F5F05A-9F9F-44FA-901D-25B313D26E71}" srcOrd="5" destOrd="0" presId="urn:microsoft.com/office/officeart/2009/3/layout/BlockDescendingList"/>
    <dgm:cxn modelId="{650F4EB3-29AA-4485-AC41-9A4449E4FABD}" type="presParOf" srcId="{F7F5F05A-9F9F-44FA-901D-25B313D26E71}" destId="{51543D5F-DCE1-453A-982C-880F70B3FFC3}" srcOrd="0" destOrd="0" presId="urn:microsoft.com/office/officeart/2009/3/layout/BlockDescendingList"/>
    <dgm:cxn modelId="{5FA2074D-6B9F-45B9-8569-A32156B92CEA}" type="presParOf" srcId="{D716E362-D248-4273-8B2F-863A3DDCF4C3}" destId="{53FA16DC-0C68-44F4-BA3F-971D02F0A897}" srcOrd="6" destOrd="0" presId="urn:microsoft.com/office/officeart/2009/3/layout/BlockDescendingList"/>
    <dgm:cxn modelId="{DBCC5B19-AC68-44B7-BDF9-29AD964A2C7D}" type="presParOf" srcId="{D716E362-D248-4273-8B2F-863A3DDCF4C3}" destId="{D8830F2F-66AD-46BE-AB5F-9C8C9A0D6D57}" srcOrd="7" destOrd="0" presId="urn:microsoft.com/office/officeart/2009/3/layout/BlockDescendingList"/>
    <dgm:cxn modelId="{DE3F54F3-3548-436F-B098-5B12ECDD849C}" type="presParOf" srcId="{D716E362-D248-4273-8B2F-863A3DDCF4C3}" destId="{D5A4B4B0-039C-449A-840C-832F2AC670BB}" srcOrd="8" destOrd="0" presId="urn:microsoft.com/office/officeart/2009/3/layout/BlockDescendingList"/>
    <dgm:cxn modelId="{50F92E32-5ADF-491B-B853-EF53F444D166}" type="presParOf" srcId="{D5A4B4B0-039C-449A-840C-832F2AC670BB}" destId="{DAC4C88D-F1AC-4FD6-9238-EA23971EDD4D}" srcOrd="0" destOrd="0" presId="urn:microsoft.com/office/officeart/2009/3/layout/BlockDescendingList"/>
    <dgm:cxn modelId="{C438C7FF-FBA1-4141-83DF-8CDBAB3387D4}" type="presParOf" srcId="{D716E362-D248-4273-8B2F-863A3DDCF4C3}" destId="{3ABA1BCF-F1C9-4BC1-97A7-9B723AB9FBB3}" srcOrd="9" destOrd="0" presId="urn:microsoft.com/office/officeart/2009/3/layout/BlockDescendingList"/>
    <dgm:cxn modelId="{088D7343-3921-4AF4-BE11-39203F3A44C4}" type="presParOf" srcId="{D716E362-D248-4273-8B2F-863A3DDCF4C3}" destId="{E272B34E-90D4-4178-A1BC-37CA1F95B41B}" srcOrd="10" destOrd="0" presId="urn:microsoft.com/office/officeart/2009/3/layout/BlockDescendingList"/>
    <dgm:cxn modelId="{7A7F8F10-8FC7-4DF1-A372-E9198D08C81A}" type="presParOf" srcId="{D716E362-D248-4273-8B2F-863A3DDCF4C3}" destId="{6F8FE86B-72CE-4C69-8865-8990CEEB37B3}" srcOrd="11" destOrd="0" presId="urn:microsoft.com/office/officeart/2009/3/layout/BlockDescendingList"/>
    <dgm:cxn modelId="{400ED1CE-D8F7-4F29-AFA4-FD2604D448BC}" type="presParOf" srcId="{6F8FE86B-72CE-4C69-8865-8990CEEB37B3}" destId="{070C9336-558A-41B3-95F2-9EA296D711C7}" srcOrd="0" destOrd="0" presId="urn:microsoft.com/office/officeart/2009/3/layout/BlockDescendingList"/>
    <dgm:cxn modelId="{17E2397F-0F55-4745-ABF7-18C2B2EEB91B}" type="presParOf" srcId="{D716E362-D248-4273-8B2F-863A3DDCF4C3}" destId="{00D7A520-35BD-4F43-B5CB-A3FC3E2DFE7D}" srcOrd="12" destOrd="0" presId="urn:microsoft.com/office/officeart/2009/3/layout/BlockDescendingList"/>
    <dgm:cxn modelId="{7478D917-926F-4FC8-91DE-0A45D794FDF2}" type="presParOf" srcId="{D716E362-D248-4273-8B2F-863A3DDCF4C3}" destId="{B992E3F9-178C-4210-9FB3-8E8F8D75D0E9}" srcOrd="13" destOrd="0" presId="urn:microsoft.com/office/officeart/2009/3/layout/BlockDescendingList"/>
    <dgm:cxn modelId="{418BA9C7-9A81-45A7-AD29-91CB38AA168D}" type="presParOf" srcId="{D716E362-D248-4273-8B2F-863A3DDCF4C3}" destId="{A3F45AD0-503E-445F-828B-9631ED9AA4D1}" srcOrd="14" destOrd="0" presId="urn:microsoft.com/office/officeart/2009/3/layout/BlockDescendingList"/>
    <dgm:cxn modelId="{5C3A8C27-3445-4ED8-9748-90431813CA80}" type="presParOf" srcId="{A3F45AD0-503E-445F-828B-9631ED9AA4D1}" destId="{29BB38D9-35A1-4159-8A59-F0AF061B6D30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C9336-558A-41B3-95F2-9EA296D711C7}">
      <dsp:nvSpPr>
        <dsp:cNvPr id="0" name=""/>
        <dsp:cNvSpPr/>
      </dsp:nvSpPr>
      <dsp:spPr>
        <a:xfrm>
          <a:off x="4287565" y="2891492"/>
          <a:ext cx="1804802" cy="2628916"/>
        </a:xfrm>
        <a:prstGeom prst="rect">
          <a:avLst/>
        </a:prstGeom>
        <a:solidFill>
          <a:schemeClr val="accent4">
            <a:hueOff val="-1849590"/>
            <a:satOff val="-36755"/>
            <a:lumOff val="18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71450" bIns="3810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3000" kern="1200" dirty="0"/>
        </a:p>
      </dsp:txBody>
      <dsp:txXfrm rot="16200000">
        <a:off x="4621725" y="3839880"/>
        <a:ext cx="2366025" cy="469248"/>
      </dsp:txXfrm>
    </dsp:sp>
    <dsp:sp modelId="{29BB38D9-35A1-4159-8A59-F0AF061B6D30}">
      <dsp:nvSpPr>
        <dsp:cNvPr id="0" name=""/>
        <dsp:cNvSpPr/>
      </dsp:nvSpPr>
      <dsp:spPr>
        <a:xfrm>
          <a:off x="6098810" y="3384791"/>
          <a:ext cx="812181" cy="2133403"/>
        </a:xfrm>
        <a:prstGeom prst="rect">
          <a:avLst/>
        </a:prstGeom>
        <a:solidFill>
          <a:schemeClr val="accent4">
            <a:hueOff val="-2466120"/>
            <a:satOff val="-49007"/>
            <a:lumOff val="249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102870" bIns="22860" numCol="1" spcCol="1270" anchor="b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b="1" kern="1200" dirty="0" smtClean="0">
              <a:solidFill>
                <a:schemeClr val="tx2"/>
              </a:solidFill>
            </a:rPr>
            <a:t>Innovaties </a:t>
          </a:r>
          <a:r>
            <a:rPr lang="nl-NL" sz="1800" b="0" kern="1200" dirty="0" smtClean="0">
              <a:solidFill>
                <a:schemeClr val="tx2"/>
              </a:solidFill>
            </a:rPr>
            <a:t>  </a:t>
          </a:r>
        </a:p>
      </dsp:txBody>
      <dsp:txXfrm rot="16200000">
        <a:off x="5821524" y="4239240"/>
        <a:ext cx="1920063" cy="211167"/>
      </dsp:txXfrm>
    </dsp:sp>
    <dsp:sp modelId="{DAC4C88D-F1AC-4FD6-9238-EA23971EDD4D}">
      <dsp:nvSpPr>
        <dsp:cNvPr id="0" name=""/>
        <dsp:cNvSpPr/>
      </dsp:nvSpPr>
      <dsp:spPr>
        <a:xfrm rot="5400000">
          <a:off x="100523" y="3820681"/>
          <a:ext cx="1732322" cy="1651070"/>
        </a:xfrm>
        <a:prstGeom prst="rect">
          <a:avLst/>
        </a:prstGeom>
        <a:solidFill>
          <a:schemeClr val="accent6">
            <a:lumMod val="60000"/>
            <a:lumOff val="40000"/>
            <a:alpha val="8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85725" bIns="1905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b="1" kern="1200" dirty="0" smtClean="0">
              <a:solidFill>
                <a:schemeClr val="tx2"/>
              </a:solidFill>
            </a:rPr>
            <a:t>Diverse</a:t>
          </a:r>
          <a:br>
            <a:rPr lang="nl-NL" sz="1500" b="1" kern="1200" dirty="0" smtClean="0">
              <a:solidFill>
                <a:schemeClr val="tx2"/>
              </a:solidFill>
            </a:rPr>
          </a:br>
          <a:r>
            <a:rPr lang="nl-NL" sz="1500" b="1" kern="1200" dirty="0" smtClean="0">
              <a:solidFill>
                <a:schemeClr val="tx2"/>
              </a:solidFill>
            </a:rPr>
            <a:t/>
          </a:r>
          <a:br>
            <a:rPr lang="nl-NL" sz="1500" b="1" kern="1200" dirty="0" smtClean="0">
              <a:solidFill>
                <a:schemeClr val="tx2"/>
              </a:solidFill>
            </a:rPr>
          </a:br>
          <a:r>
            <a:rPr lang="nl-NL" sz="1500" b="1" kern="1200" dirty="0" err="1" smtClean="0">
              <a:solidFill>
                <a:schemeClr val="tx2"/>
              </a:solidFill>
            </a:rPr>
            <a:t>PoC’s</a:t>
          </a:r>
          <a:endParaRPr lang="nl-NL" sz="1500" b="1" kern="1200" dirty="0" smtClean="0">
            <a:solidFill>
              <a:schemeClr val="tx2"/>
            </a:solidFill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>
            <a:solidFill>
              <a:schemeClr val="tx2"/>
            </a:solidFill>
          </a:endParaRPr>
        </a:p>
      </dsp:txBody>
      <dsp:txXfrm rot="-5400000">
        <a:off x="306257" y="5011098"/>
        <a:ext cx="1485963" cy="450403"/>
      </dsp:txXfrm>
    </dsp:sp>
    <dsp:sp modelId="{51543D5F-DCE1-453A-982C-880F70B3FFC3}">
      <dsp:nvSpPr>
        <dsp:cNvPr id="0" name=""/>
        <dsp:cNvSpPr/>
      </dsp:nvSpPr>
      <dsp:spPr>
        <a:xfrm rot="5400000">
          <a:off x="1684205" y="2838374"/>
          <a:ext cx="3308925" cy="2055896"/>
        </a:xfrm>
        <a:prstGeom prst="rect">
          <a:avLst/>
        </a:prstGeom>
        <a:solidFill>
          <a:schemeClr val="accent4">
            <a:hueOff val="-616530"/>
            <a:satOff val="-12252"/>
            <a:lumOff val="62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91440" bIns="2032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b="1" kern="1200" dirty="0" smtClean="0">
              <a:solidFill>
                <a:schemeClr val="tx2"/>
              </a:solidFill>
            </a:rPr>
            <a:t>Generieke</a:t>
          </a:r>
          <a:br>
            <a:rPr lang="nl-NL" sz="1600" b="1" kern="1200" dirty="0" smtClean="0">
              <a:solidFill>
                <a:schemeClr val="tx2"/>
              </a:solidFill>
            </a:rPr>
          </a:br>
          <a:r>
            <a:rPr lang="nl-NL" sz="1600" b="1" kern="1200" dirty="0" smtClean="0">
              <a:solidFill>
                <a:schemeClr val="tx2"/>
              </a:solidFill>
            </a:rPr>
            <a:t>Basis</a:t>
          </a:r>
          <a:br>
            <a:rPr lang="nl-NL" sz="1600" b="1" kern="1200" dirty="0" smtClean="0">
              <a:solidFill>
                <a:schemeClr val="tx2"/>
              </a:solidFill>
            </a:rPr>
          </a:br>
          <a:r>
            <a:rPr lang="nl-NL" sz="1600" b="1" kern="1200" dirty="0" smtClean="0">
              <a:solidFill>
                <a:schemeClr val="tx2"/>
              </a:solidFill>
            </a:rPr>
            <a:t>Infrastructuur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600" b="1" kern="1200" dirty="0" smtClean="0">
            <a:solidFill>
              <a:schemeClr val="tx2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 smtClean="0">
              <a:solidFill>
                <a:schemeClr val="tx2"/>
              </a:solidFill>
            </a:rPr>
            <a:t/>
          </a:r>
          <a:br>
            <a:rPr lang="nl-NL" sz="1800" kern="1200" dirty="0" smtClean="0">
              <a:solidFill>
                <a:schemeClr val="tx2"/>
              </a:solidFill>
            </a:rPr>
          </a:br>
          <a:r>
            <a:rPr lang="nl-NL" sz="1800" kern="1200" dirty="0" smtClean="0">
              <a:solidFill>
                <a:schemeClr val="tx2"/>
              </a:solidFill>
            </a:rPr>
            <a:t/>
          </a:r>
          <a:br>
            <a:rPr lang="nl-NL" sz="1800" kern="1200" dirty="0" smtClean="0">
              <a:solidFill>
                <a:schemeClr val="tx2"/>
              </a:solidFill>
            </a:rPr>
          </a:br>
          <a:r>
            <a:rPr lang="nl-NL" sz="1800" b="1" kern="1200" dirty="0" smtClean="0">
              <a:solidFill>
                <a:schemeClr val="tx2"/>
              </a:solidFill>
            </a:rPr>
            <a:t>Regelingen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b="1" kern="1200" dirty="0">
            <a:solidFill>
              <a:schemeClr val="tx2"/>
            </a:solidFill>
          </a:endParaRPr>
        </a:p>
      </dsp:txBody>
      <dsp:txXfrm rot="-5400000">
        <a:off x="2516309" y="4563285"/>
        <a:ext cx="1850306" cy="860320"/>
      </dsp:txXfrm>
    </dsp:sp>
    <dsp:sp modelId="{5E45DDFE-8633-4A96-9111-949790E89E92}">
      <dsp:nvSpPr>
        <dsp:cNvPr id="0" name=""/>
        <dsp:cNvSpPr/>
      </dsp:nvSpPr>
      <dsp:spPr>
        <a:xfrm>
          <a:off x="7351836" y="1166665"/>
          <a:ext cx="2362540" cy="433823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102870" bIns="2286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 smtClean="0">
            <a:solidFill>
              <a:schemeClr val="tx2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 smtClean="0">
            <a:solidFill>
              <a:schemeClr val="tx2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000" kern="1200" dirty="0" smtClean="0">
            <a:solidFill>
              <a:schemeClr val="tx2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b="1" kern="1200" dirty="0" smtClean="0">
              <a:solidFill>
                <a:schemeClr val="tx2"/>
              </a:solidFill>
            </a:rPr>
            <a:t/>
          </a:r>
          <a:br>
            <a:rPr lang="nl-NL" sz="2000" b="1" kern="1200" dirty="0" smtClean="0">
              <a:solidFill>
                <a:schemeClr val="tx2"/>
              </a:solidFill>
            </a:rPr>
          </a:br>
          <a:r>
            <a:rPr lang="nl-NL" sz="2000" b="1" kern="1200" dirty="0" smtClean="0">
              <a:solidFill>
                <a:schemeClr val="tx2"/>
              </a:solidFill>
            </a:rPr>
            <a:t>Op weg naar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000" b="1" kern="1200" dirty="0" smtClean="0">
            <a:solidFill>
              <a:schemeClr val="tx2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b="1" kern="1200" dirty="0" smtClean="0">
              <a:solidFill>
                <a:schemeClr val="tx2"/>
              </a:solidFill>
            </a:rPr>
            <a:t>instant dienstverlening</a:t>
          </a:r>
          <a:br>
            <a:rPr lang="nl-NL" sz="2000" b="1" kern="1200" dirty="0" smtClean="0">
              <a:solidFill>
                <a:schemeClr val="tx2"/>
              </a:solidFill>
            </a:rPr>
          </a:br>
          <a:endParaRPr lang="nl-NL" sz="2000" b="1" kern="1200" dirty="0" smtClean="0">
            <a:solidFill>
              <a:schemeClr val="tx2"/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600" kern="1200" dirty="0" smtClean="0">
            <a:solidFill>
              <a:schemeClr val="tx2"/>
            </a:solidFill>
          </a:endParaRPr>
        </a:p>
      </dsp:txBody>
      <dsp:txXfrm rot="16200000">
        <a:off x="7385657" y="2811738"/>
        <a:ext cx="3904407" cy="614260"/>
      </dsp:txXfrm>
    </dsp:sp>
    <dsp:sp modelId="{14D4E68B-3CEA-4AF0-B1D8-71217C01C908}">
      <dsp:nvSpPr>
        <dsp:cNvPr id="0" name=""/>
        <dsp:cNvSpPr/>
      </dsp:nvSpPr>
      <dsp:spPr>
        <a:xfrm>
          <a:off x="4431384" y="3308198"/>
          <a:ext cx="1576179" cy="17439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400" kern="1200" dirty="0" smtClean="0">
              <a:solidFill>
                <a:schemeClr val="tx2"/>
              </a:solidFill>
            </a:rPr>
            <a:t>  </a:t>
          </a:r>
          <a:r>
            <a:rPr lang="nl-NL" sz="1500" b="1" kern="1200" dirty="0" err="1" smtClean="0">
              <a:solidFill>
                <a:schemeClr val="tx2"/>
              </a:solidFill>
            </a:rPr>
            <a:t>Usecase</a:t>
          </a:r>
          <a:r>
            <a:rPr lang="nl-NL" sz="1500" b="1" kern="1200" dirty="0" smtClean="0">
              <a:solidFill>
                <a:schemeClr val="tx2"/>
              </a:solidFill>
            </a:rPr>
            <a:t> 1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b="1" kern="1200" dirty="0" smtClean="0">
            <a:solidFill>
              <a:schemeClr val="tx2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b="1" kern="1200" dirty="0" smtClean="0">
              <a:solidFill>
                <a:schemeClr val="tx2"/>
              </a:solidFill>
            </a:rPr>
            <a:t>  </a:t>
          </a:r>
          <a:r>
            <a:rPr lang="nl-NL" sz="1500" b="1" kern="1200" dirty="0" err="1" smtClean="0">
              <a:solidFill>
                <a:schemeClr val="tx2"/>
              </a:solidFill>
            </a:rPr>
            <a:t>Usecase</a:t>
          </a:r>
          <a:r>
            <a:rPr lang="nl-NL" sz="1500" b="1" kern="1200" dirty="0" smtClean="0">
              <a:solidFill>
                <a:schemeClr val="tx2"/>
              </a:solidFill>
            </a:rPr>
            <a:t> 2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b="1" kern="1200" dirty="0" smtClean="0">
            <a:solidFill>
              <a:schemeClr val="tx2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b="1" kern="1200" dirty="0" smtClean="0">
              <a:solidFill>
                <a:schemeClr val="tx2"/>
              </a:solidFill>
            </a:rPr>
            <a:t>  </a:t>
          </a:r>
          <a:r>
            <a:rPr lang="nl-NL" sz="1500" b="1" kern="1200" dirty="0" err="1" smtClean="0">
              <a:solidFill>
                <a:schemeClr val="tx2"/>
              </a:solidFill>
            </a:rPr>
            <a:t>Usecase</a:t>
          </a:r>
          <a:r>
            <a:rPr lang="nl-NL" sz="1500" b="1" kern="1200" dirty="0" smtClean="0">
              <a:solidFill>
                <a:schemeClr val="tx2"/>
              </a:solidFill>
            </a:rPr>
            <a:t> 3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500" b="1" kern="1200" dirty="0" smtClean="0">
            <a:solidFill>
              <a:schemeClr val="tx2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b="1" kern="1200" dirty="0" smtClean="0">
              <a:solidFill>
                <a:schemeClr val="tx2"/>
              </a:solidFill>
            </a:rPr>
            <a:t>  </a:t>
          </a:r>
          <a:r>
            <a:rPr lang="nl-NL" sz="1500" b="1" kern="1200" dirty="0" err="1" smtClean="0">
              <a:solidFill>
                <a:schemeClr val="tx2"/>
              </a:solidFill>
            </a:rPr>
            <a:t>Usecase</a:t>
          </a:r>
          <a:r>
            <a:rPr lang="nl-NL" sz="1500" b="1" kern="1200" dirty="0" smtClean="0">
              <a:solidFill>
                <a:schemeClr val="tx2"/>
              </a:solidFill>
            </a:rPr>
            <a:t> 4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400" b="1" kern="1200" dirty="0">
            <a:solidFill>
              <a:schemeClr val="tx2"/>
            </a:solidFill>
          </a:endParaRPr>
        </a:p>
      </dsp:txBody>
      <dsp:txXfrm>
        <a:off x="4431384" y="3308198"/>
        <a:ext cx="1576179" cy="1743947"/>
      </dsp:txXfrm>
    </dsp:sp>
    <dsp:sp modelId="{D8830F2F-66AD-46BE-AB5F-9C8C9A0D6D57}">
      <dsp:nvSpPr>
        <dsp:cNvPr id="0" name=""/>
        <dsp:cNvSpPr/>
      </dsp:nvSpPr>
      <dsp:spPr>
        <a:xfrm>
          <a:off x="4947218" y="1691486"/>
          <a:ext cx="1229948" cy="36696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300" kern="1200" dirty="0"/>
        </a:p>
      </dsp:txBody>
      <dsp:txXfrm>
        <a:off x="4947218" y="1691486"/>
        <a:ext cx="1229948" cy="3669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15-10-2019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15-10-2019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v71OZZQQRc&amp;index=2&amp;list=PLXJHZijoRrjjvBCfljSJ9y8nkzqcTuO-z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2140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="" xmlns:a16="http://schemas.microsoft.com/office/drawing/2014/main" id="{9A0E6D6D-8586-3E45-8476-71E6AEC04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B4B1DC-7B3D-794F-8C61-F9FEF46D3008}" type="slidenum">
              <a:rPr kumimoji="0" lang="nl-NL" alt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alt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95B49B7F-4FA5-344A-A8A3-DA0D7A7C1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2950"/>
            <a:ext cx="6619875" cy="3724275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44E6338B-C182-C844-8D59-26FC01123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/>
          <a:lstStyle/>
          <a:p>
            <a:pPr eaLnBrk="1" hangingPunct="1"/>
            <a:r>
              <a:rPr lang="nl-NL" altLang="nl-NL">
                <a:solidFill>
                  <a:srgbClr val="000000"/>
                </a:solidFill>
                <a:latin typeface="Arial" panose="020B0604020202020204" pitchFamily="34" charset="0"/>
              </a:rPr>
              <a:t>Visualisatie van de Blending</a:t>
            </a:r>
          </a:p>
          <a:p>
            <a:pPr eaLnBrk="1" hangingPunct="1"/>
            <a:endParaRPr lang="nl-NL" altLang="nl-NL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6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="" xmlns:a16="http://schemas.microsoft.com/office/drawing/2014/main" id="{9A0E6D6D-8586-3E45-8476-71E6AEC04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B4B1DC-7B3D-794F-8C61-F9FEF46D3008}" type="slidenum">
              <a:rPr kumimoji="0" lang="nl-NL" alt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alt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="" xmlns:a16="http://schemas.microsoft.com/office/drawing/2014/main" id="{95B49B7F-4FA5-344A-A8A3-DA0D7A7C1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2950"/>
            <a:ext cx="6619875" cy="3724275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44E6338B-C182-C844-8D59-26FC01123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/>
          <a:lstStyle/>
          <a:p>
            <a:pPr eaLnBrk="1" hangingPunct="1"/>
            <a:r>
              <a:rPr lang="nl-NL" altLang="nl-NL">
                <a:solidFill>
                  <a:srgbClr val="000000"/>
                </a:solidFill>
                <a:latin typeface="Arial" panose="020B0604020202020204" pitchFamily="34" charset="0"/>
              </a:rPr>
              <a:t>Visualisatie van de Blending</a:t>
            </a:r>
          </a:p>
          <a:p>
            <a:pPr eaLnBrk="1" hangingPunct="1"/>
            <a:endParaRPr lang="nl-NL" altLang="nl-NL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4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MFG kan “de kantelpartij” zijn voor :</a:t>
            </a:r>
          </a:p>
          <a:p>
            <a:pPr lvl="1"/>
            <a:r>
              <a:rPr lang="nl-NL" dirty="0" smtClean="0"/>
              <a:t>Protocol ontwikkeling</a:t>
            </a:r>
          </a:p>
          <a:p>
            <a:pPr lvl="1"/>
            <a:r>
              <a:rPr lang="nl-NL" dirty="0" smtClean="0"/>
              <a:t>Beleid van morgen</a:t>
            </a:r>
          </a:p>
          <a:p>
            <a:pPr lvl="1"/>
            <a:r>
              <a:rPr lang="nl-NL" dirty="0" smtClean="0"/>
              <a:t>VALUE ADDING</a:t>
            </a:r>
          </a:p>
          <a:p>
            <a:pPr lvl="1"/>
            <a:endParaRPr lang="nl-NL" dirty="0" smtClean="0"/>
          </a:p>
          <a:p>
            <a:pPr lvl="1"/>
            <a:r>
              <a:rPr lang="nl-NL" dirty="0" smtClean="0"/>
              <a:t>Waar moeten we ons op focussen om maximale vernieuwing te bewerkstelligen?! Nieuwsgierig naar hoe gaan we aanpakken hoe kan je dat </a:t>
            </a:r>
          </a:p>
          <a:p>
            <a:pPr lvl="1"/>
            <a:endParaRPr lang="nl-NL" dirty="0" smtClean="0"/>
          </a:p>
          <a:p>
            <a:pPr lvl="1"/>
            <a:r>
              <a:rPr lang="nl-NL" dirty="0" smtClean="0"/>
              <a:t>EBSI</a:t>
            </a:r>
          </a:p>
          <a:p>
            <a:pPr lvl="1"/>
            <a:r>
              <a:rPr lang="nl-NL" dirty="0" smtClean="0"/>
              <a:t>Standaardisatie</a:t>
            </a:r>
          </a:p>
          <a:p>
            <a:pPr lvl="1"/>
            <a:r>
              <a:rPr lang="nl-NL" dirty="0" smtClean="0"/>
              <a:t>Anders nadenken over data delen</a:t>
            </a:r>
          </a:p>
          <a:p>
            <a:pPr lvl="1"/>
            <a:r>
              <a:rPr lang="nl-NL" dirty="0" smtClean="0"/>
              <a:t>Code ontwikkelen, </a:t>
            </a:r>
            <a:r>
              <a:rPr lang="nl-NL" dirty="0" err="1" smtClean="0"/>
              <a:t>Nodes</a:t>
            </a:r>
            <a:r>
              <a:rPr lang="nl-NL" dirty="0" smtClean="0"/>
              <a:t> plaatsen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501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Hierbij</a:t>
            </a:r>
            <a:r>
              <a:rPr lang="nl-NL" baseline="0" dirty="0" smtClean="0"/>
              <a:t> wordt je gevraagd op te staan e</a:t>
            </a:r>
            <a:r>
              <a:rPr lang="nl-NL" dirty="0" smtClean="0"/>
              <a:t>n jezelf voorstellen met naam en organisatie: Chantal, Johann, Paul, Leo, Hennie, Jan-Willem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04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Tot</a:t>
            </a:r>
            <a:r>
              <a:rPr lang="nl-NL" baseline="0" dirty="0" smtClean="0"/>
              <a:t> 1.40 minuten laten zien, afbeelding is “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” van het laatste moment!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72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Movie: Frontoffice van de overheid in 2020 </a:t>
            </a:r>
            <a:r>
              <a:rPr lang="nl-NL" dirty="0">
                <a:hlinkClick r:id="rId3"/>
              </a:rPr>
              <a:t>https://www.youtube.com/watch?v=0v71OZZQQRc&amp;index=2&amp;list=PLXJHZijoRrjjvBCfljSJ9y8nkzqcTuO-z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44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Waarde uitwisseling / DV</a:t>
            </a:r>
            <a:r>
              <a:rPr lang="nl-NL" baseline="0" dirty="0" smtClean="0"/>
              <a:t> - </a:t>
            </a:r>
            <a:r>
              <a:rPr lang="nl-NL" dirty="0" smtClean="0"/>
              <a:t> Learning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doing</a:t>
            </a:r>
            <a:endParaRPr lang="nl-NL" dirty="0" smtClean="0"/>
          </a:p>
          <a:p>
            <a:r>
              <a:rPr lang="nl-NL" dirty="0" err="1" smtClean="0"/>
              <a:t>Governance</a:t>
            </a:r>
            <a:r>
              <a:rPr lang="nl-NL" baseline="0" dirty="0" smtClean="0"/>
              <a:t> </a:t>
            </a:r>
            <a:r>
              <a:rPr lang="nl-NL" dirty="0" smtClean="0"/>
              <a:t>Hoe</a:t>
            </a:r>
            <a:r>
              <a:rPr lang="nl-NL" baseline="0" dirty="0" smtClean="0"/>
              <a:t> kan de overheid de ontwikkeling en blijvend DLT beïnvloeden?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22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NL en Internationaal</a:t>
            </a:r>
            <a:br>
              <a:rPr lang="nl-NL" sz="1200" dirty="0" smtClean="0">
                <a:solidFill>
                  <a:schemeClr val="accent4"/>
                </a:solidFill>
              </a:rPr>
            </a:br>
            <a:r>
              <a:rPr lang="nl-NL" sz="1200" dirty="0" smtClean="0">
                <a:solidFill>
                  <a:schemeClr val="accent4"/>
                </a:solidFill>
              </a:rPr>
              <a:t/>
            </a:r>
            <a:br>
              <a:rPr lang="nl-NL" sz="1200" dirty="0" smtClean="0">
                <a:solidFill>
                  <a:schemeClr val="accent4"/>
                </a:solidFill>
              </a:rPr>
            </a:br>
            <a:r>
              <a:rPr lang="nl-NL" sz="1200" dirty="0" smtClean="0">
                <a:solidFill>
                  <a:schemeClr val="accent4"/>
                </a:solidFill>
              </a:rPr>
              <a:t>Trust en Non-Trust</a:t>
            </a: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Publiek en Privaat</a:t>
            </a: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JURIDISCH COMPLIANT EN HERLEIDBAAR</a:t>
            </a: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ACCOUNTABILITY</a:t>
            </a: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endParaRPr lang="nl-NL" sz="1200" dirty="0" smtClean="0">
              <a:solidFill>
                <a:schemeClr val="accent4"/>
              </a:solidFill>
            </a:endParaRPr>
          </a:p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Attestatieketens in plaats van bij wet vastgestelde registratiehouders</a:t>
            </a:r>
          </a:p>
          <a:p>
            <a:pPr algn="ctr"/>
            <a:r>
              <a:rPr lang="nl-NL" sz="1200" dirty="0" smtClean="0">
                <a:solidFill>
                  <a:schemeClr val="accent4"/>
                </a:solidFill>
              </a:rPr>
              <a:t>Anders simpeler zeggen: </a:t>
            </a:r>
          </a:p>
          <a:p>
            <a:pPr algn="ctr"/>
            <a:r>
              <a:rPr lang="nl-NL" sz="1200" dirty="0" smtClean="0">
                <a:solidFill>
                  <a:srgbClr val="FF0000"/>
                </a:solidFill>
              </a:rPr>
              <a:t>Stempelmachine met onuitwisbare inkt</a:t>
            </a:r>
          </a:p>
          <a:p>
            <a:pPr algn="ctr"/>
            <a:r>
              <a:rPr lang="nl-NL" sz="1200" dirty="0" smtClean="0">
                <a:solidFill>
                  <a:srgbClr val="FF0000"/>
                </a:solidFill>
              </a:rPr>
              <a:t>Audit </a:t>
            </a:r>
            <a:r>
              <a:rPr lang="nl-NL" sz="1200" dirty="0" err="1" smtClean="0">
                <a:solidFill>
                  <a:srgbClr val="FF0000"/>
                </a:solidFill>
              </a:rPr>
              <a:t>cycle</a:t>
            </a:r>
            <a:endParaRPr lang="nl-NL" sz="1200" dirty="0" smtClean="0">
              <a:solidFill>
                <a:srgbClr val="FF0000"/>
              </a:solidFill>
            </a:endParaRPr>
          </a:p>
          <a:p>
            <a:pPr algn="ctr"/>
            <a:r>
              <a:rPr lang="nl-NL" sz="1200" dirty="0" smtClean="0">
                <a:solidFill>
                  <a:srgbClr val="FF0000"/>
                </a:solidFill>
              </a:rPr>
              <a:t>instant dv</a:t>
            </a:r>
          </a:p>
          <a:p>
            <a:pPr algn="ctr"/>
            <a:r>
              <a:rPr lang="nl-NL" sz="1200" dirty="0" err="1" smtClean="0">
                <a:solidFill>
                  <a:srgbClr val="FF0000"/>
                </a:solidFill>
              </a:rPr>
              <a:t>legally</a:t>
            </a:r>
            <a:r>
              <a:rPr lang="nl-NL" sz="1200" dirty="0" smtClean="0">
                <a:solidFill>
                  <a:srgbClr val="FF0000"/>
                </a:solidFill>
              </a:rPr>
              <a:t> </a:t>
            </a:r>
            <a:r>
              <a:rPr lang="nl-NL" sz="1200" dirty="0" err="1" smtClean="0">
                <a:solidFill>
                  <a:srgbClr val="FF0000"/>
                </a:solidFill>
              </a:rPr>
              <a:t>alligned</a:t>
            </a:r>
            <a:r>
              <a:rPr lang="nl-NL" sz="1200" dirty="0" smtClean="0">
                <a:solidFill>
                  <a:srgbClr val="FF0000"/>
                </a:solidFill>
              </a:rPr>
              <a:t> </a:t>
            </a:r>
            <a:r>
              <a:rPr lang="nl-NL" sz="1200" dirty="0" err="1" smtClean="0">
                <a:solidFill>
                  <a:srgbClr val="FF0000"/>
                </a:solidFill>
              </a:rPr>
              <a:t>flint</a:t>
            </a:r>
            <a:r>
              <a:rPr lang="nl-NL" sz="1200" dirty="0" smtClean="0">
                <a:solidFill>
                  <a:srgbClr val="FF0000"/>
                </a:solidFill>
              </a:rPr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95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Om een legale regeling te maken moesten we eerst</a:t>
            </a:r>
            <a:r>
              <a:rPr lang="nl-NL" baseline="0" dirty="0" smtClean="0"/>
              <a:t> methode ontwikkelen en smart </a:t>
            </a:r>
            <a:r>
              <a:rPr lang="nl-NL" baseline="0" dirty="0" err="1" smtClean="0"/>
              <a:t>contracts</a:t>
            </a:r>
            <a:r>
              <a:rPr lang="nl-NL" baseline="0" dirty="0" smtClean="0"/>
              <a:t> begrijpen, LET OP: rollen kunnen veranderen!</a:t>
            </a:r>
          </a:p>
          <a:p>
            <a:r>
              <a:rPr lang="nl-NL" baseline="0" dirty="0" smtClean="0"/>
              <a:t>FLINT METHODIEK Robert van Doesburg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06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4200" i="1" dirty="0" smtClean="0">
                <a:solidFill>
                  <a:schemeClr val="tx2"/>
                </a:solidFill>
              </a:rPr>
              <a:t>Beoogde voordelen:  langs twee</a:t>
            </a:r>
            <a:r>
              <a:rPr lang="nl-NL" sz="4200" i="1" baseline="0" dirty="0" smtClean="0">
                <a:solidFill>
                  <a:schemeClr val="tx2"/>
                </a:solidFill>
              </a:rPr>
              <a:t> hoofd</a:t>
            </a:r>
            <a:r>
              <a:rPr lang="nl-NL" sz="4200" i="1" dirty="0" smtClean="0">
                <a:solidFill>
                  <a:schemeClr val="tx2"/>
                </a:solidFill>
              </a:rPr>
              <a:t>lijnen</a:t>
            </a:r>
            <a:r>
              <a:rPr lang="nl-NL" sz="4200" i="1" baseline="0" dirty="0" smtClean="0">
                <a:solidFill>
                  <a:schemeClr val="tx2"/>
                </a:solidFill>
              </a:rPr>
              <a:t> </a:t>
            </a:r>
            <a:r>
              <a:rPr lang="nl-NL" sz="4200" i="1" dirty="0" smtClean="0">
                <a:solidFill>
                  <a:schemeClr val="tx2"/>
                </a:solidFill>
              </a:rPr>
              <a:t>JURIDISCH</a:t>
            </a:r>
            <a:r>
              <a:rPr lang="nl-NL" sz="4200" i="1" baseline="0" dirty="0" smtClean="0">
                <a:solidFill>
                  <a:schemeClr val="tx2"/>
                </a:solidFill>
              </a:rPr>
              <a:t> en ACCOUNTABLE</a:t>
            </a:r>
            <a:endParaRPr lang="nl-NL" sz="4200" i="1" dirty="0" smtClean="0">
              <a:solidFill>
                <a:schemeClr val="tx2"/>
              </a:solidFill>
            </a:endParaRPr>
          </a:p>
          <a:p>
            <a:r>
              <a:rPr lang="nl-NL" sz="4200" dirty="0" smtClean="0">
                <a:solidFill>
                  <a:schemeClr val="tx2"/>
                </a:solidFill>
              </a:rPr>
              <a:t>eenvoud bij een aanvraag</a:t>
            </a:r>
          </a:p>
          <a:p>
            <a:r>
              <a:rPr lang="nl-NL" sz="4200" dirty="0" smtClean="0">
                <a:solidFill>
                  <a:schemeClr val="tx2"/>
                </a:solidFill>
              </a:rPr>
              <a:t>sneller zekerheid over de toekenning</a:t>
            </a:r>
          </a:p>
          <a:p>
            <a:r>
              <a:rPr lang="nl-NL" sz="4200" dirty="0" smtClean="0">
                <a:solidFill>
                  <a:schemeClr val="tx2"/>
                </a:solidFill>
              </a:rPr>
              <a:t>minder controle nodig achteraf</a:t>
            </a:r>
          </a:p>
          <a:p>
            <a:r>
              <a:rPr lang="nl-NL" sz="4200" dirty="0" smtClean="0">
                <a:solidFill>
                  <a:schemeClr val="tx2"/>
                </a:solidFill>
              </a:rPr>
              <a:t>een grotere flexibiliteit (bijv. in </a:t>
            </a:r>
            <a:r>
              <a:rPr lang="nl-NL" sz="4200" dirty="0" err="1" smtClean="0">
                <a:solidFill>
                  <a:schemeClr val="tx2"/>
                </a:solidFill>
              </a:rPr>
              <a:t>subsisidie</a:t>
            </a:r>
            <a:r>
              <a:rPr lang="nl-NL" sz="4200" dirty="0" smtClean="0">
                <a:solidFill>
                  <a:schemeClr val="tx2"/>
                </a:solidFill>
              </a:rPr>
              <a:t> regelingen)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216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i="1" dirty="0" smtClean="0">
                <a:solidFill>
                  <a:srgbClr val="FF0000"/>
                </a:solidFill>
              </a:rPr>
              <a:t>Top down  en </a:t>
            </a:r>
            <a:r>
              <a:rPr lang="nl-NL" i="1" dirty="0" err="1" smtClean="0">
                <a:solidFill>
                  <a:srgbClr val="FF0000"/>
                </a:solidFill>
              </a:rPr>
              <a:t>bottom</a:t>
            </a:r>
            <a:r>
              <a:rPr lang="nl-NL" i="1" dirty="0" smtClean="0">
                <a:solidFill>
                  <a:srgbClr val="FF0000"/>
                </a:solidFill>
              </a:rPr>
              <a:t> up (beginnen met die stempels</a:t>
            </a:r>
            <a:r>
              <a:rPr lang="nl-NL" i="1" baseline="0" dirty="0" smtClean="0">
                <a:solidFill>
                  <a:srgbClr val="FF0000"/>
                </a:solidFill>
              </a:rPr>
              <a:t> te zetten)</a:t>
            </a:r>
            <a:endParaRPr lang="nl-NL" i="1" dirty="0" smtClean="0">
              <a:solidFill>
                <a:srgbClr val="FF0000"/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Steeds omvattender en </a:t>
            </a:r>
            <a:r>
              <a:rPr lang="nl-NL" dirty="0" err="1" smtClean="0"/>
              <a:t>ondersteunender</a:t>
            </a:r>
            <a:r>
              <a:rPr lang="nl-NL" dirty="0" smtClean="0"/>
              <a:t> binnen het NL </a:t>
            </a:r>
            <a:r>
              <a:rPr lang="nl-NL" dirty="0" err="1" smtClean="0"/>
              <a:t>eco-systeem</a:t>
            </a:r>
            <a:r>
              <a:rPr lang="nl-NL" dirty="0" smtClean="0"/>
              <a:t>, een legale basisinfrastructuur, </a:t>
            </a:r>
            <a:r>
              <a:rPr lang="nl-NL" dirty="0" err="1" smtClean="0"/>
              <a:t>exporteerbaar</a:t>
            </a:r>
            <a:r>
              <a:rPr lang="nl-NL" baseline="0" dirty="0" smtClean="0"/>
              <a:t> naar EU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354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1" y="2306037"/>
            <a:ext cx="5004000" cy="648000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5001" y="2953738"/>
            <a:ext cx="5004000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3200" y="2306037"/>
            <a:ext cx="5004000" cy="647228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3200" y="2953738"/>
            <a:ext cx="5005388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0576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88" userDrawn="1">
          <p15:clr>
            <a:srgbClr val="FBAE40"/>
          </p15:clr>
        </p15:guide>
        <p15:guide id="2" pos="3693" userDrawn="1">
          <p15:clr>
            <a:srgbClr val="FBAE40"/>
          </p15:clr>
        </p15:guide>
        <p15:guide id="3" orient="horz" pos="16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9042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85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/>
          </p:nvPr>
        </p:nvSpPr>
        <p:spPr>
          <a:xfrm>
            <a:off x="6554588" y="1052513"/>
            <a:ext cx="5004000" cy="51689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9135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Klikken om de titelstijl van het model te bewerken</a:t>
            </a:r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5"/>
            <a:ext cx="5461000" cy="1144098"/>
          </a:xfrm>
        </p:spPr>
        <p:txBody>
          <a:bodyPr lIns="162000" tIns="90000" rIns="9000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139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4"/>
            <a:ext cx="5461000" cy="1144099"/>
          </a:xfrm>
        </p:spPr>
        <p:txBody>
          <a:bodyPr lIns="16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994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26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-1588"/>
            <a:ext cx="609600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l">
              <a:buFont typeface="Arial" charset="0"/>
              <a:buNone/>
            </a:pPr>
            <a:endParaRPr lang="nl-NL" sz="1000">
              <a:solidFill>
                <a:schemeClr val="bg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554588" y="1066800"/>
            <a:ext cx="5004000" cy="515461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4181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  <p15:guide id="3" pos="5609">
          <p15:clr>
            <a:srgbClr val="FBAE40"/>
          </p15:clr>
        </p15:guide>
        <p15:guide id="4" pos="59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4999" y="2636839"/>
            <a:ext cx="5004000" cy="1584324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6553199" y="1052513"/>
            <a:ext cx="5004000" cy="5168900"/>
          </a:xfrm>
        </p:spPr>
        <p:txBody>
          <a:bodyPr anchor="ctr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8099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4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8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40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2" spcCol="468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>
          <a:xfrm>
            <a:off x="635000" y="2289600"/>
            <a:ext cx="5005388" cy="393541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4" name="Rechthoek 13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10978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635000" y="2289600"/>
            <a:ext cx="5003800" cy="39318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1200"/>
            <a:ext cx="5003800" cy="948047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838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533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2" name="Rechthoek 11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49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buClr>
                <a:schemeClr val="bg2"/>
              </a:buCl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6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4588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889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3199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3888000"/>
            <a:ext cx="5004594" cy="2333413"/>
          </a:xfrm>
        </p:spPr>
        <p:txBody>
          <a:bodyPr anchor="t" anchorCtr="0"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390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kleur zonde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63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1047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1200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2" cy="946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85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4206" y="1051200"/>
            <a:ext cx="10924382" cy="946800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48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afbeelding 31"/>
          <p:cNvSpPr>
            <a:spLocks noGrp="1"/>
          </p:cNvSpPr>
          <p:nvPr>
            <p:ph type="pic" sz="quarter" idx="22"/>
          </p:nvPr>
        </p:nvSpPr>
        <p:spPr>
          <a:xfrm>
            <a:off x="-3175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76763 w 6099175"/>
              <a:gd name="connsiteY1" fmla="*/ 0 h 6858000"/>
              <a:gd name="connsiteX2" fmla="*/ 5776763 w 6099175"/>
              <a:gd name="connsiteY2" fmla="*/ 1144800 h 6858000"/>
              <a:gd name="connsiteX3" fmla="*/ 6099175 w 6099175"/>
              <a:gd name="connsiteY3" fmla="*/ 1144800 h 6858000"/>
              <a:gd name="connsiteX4" fmla="*/ 6099175 w 6099175"/>
              <a:gd name="connsiteY4" fmla="*/ 6541200 h 6858000"/>
              <a:gd name="connsiteX5" fmla="*/ 5776595 w 6099175"/>
              <a:gd name="connsiteY5" fmla="*/ 6541200 h 6858000"/>
              <a:gd name="connsiteX6" fmla="*/ 5776595 w 6099175"/>
              <a:gd name="connsiteY6" fmla="*/ 6858000 h 6858000"/>
              <a:gd name="connsiteX7" fmla="*/ 0 w 6099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76763" y="0"/>
                </a:lnTo>
                <a:lnTo>
                  <a:pt x="5776763" y="1144800"/>
                </a:lnTo>
                <a:lnTo>
                  <a:pt x="6099175" y="1144800"/>
                </a:lnTo>
                <a:lnTo>
                  <a:pt x="6099175" y="6541200"/>
                </a:lnTo>
                <a:lnTo>
                  <a:pt x="5776595" y="6541200"/>
                </a:lnTo>
                <a:lnTo>
                  <a:pt x="5776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612000" anchor="ctr" anchorCtr="0">
            <a:noAutofit/>
          </a:bodyPr>
          <a:lstStyle/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19" name="Rechthoek 18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7795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153776"/>
            <a:ext cx="12192000" cy="576000"/>
          </a:xfrm>
          <a:solidFill>
            <a:schemeClr val="tx2"/>
          </a:solidFill>
        </p:spPr>
        <p:txBody>
          <a:bodyPr lIns="756000" anchor="ctr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756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2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635000" y="2276475"/>
            <a:ext cx="10923588" cy="39449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00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688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550024" y="2289599"/>
            <a:ext cx="5004000" cy="3931813"/>
          </a:xfrm>
        </p:spPr>
        <p:txBody>
          <a:bodyPr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2" name="Rechthoek 11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024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9"/>
          </p:nvPr>
        </p:nvSpPr>
        <p:spPr>
          <a:xfrm>
            <a:off x="635000" y="1066799"/>
            <a:ext cx="5003800" cy="515461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4438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6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515675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515675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515675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4544781" y="3921366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4544781" y="4707382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4544781" y="5480872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009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2565400"/>
            <a:ext cx="5003800" cy="17272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64313" y="2361344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64313" y="3147360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64313" y="3920850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13320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5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422431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431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422431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3612341" y="3921366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3612341" y="4707382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3612341" y="5480872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8" name="Tijdelijke aanduiding voor dianumm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83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34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34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34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34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34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92075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shpTitel">
            <a:extLst>
              <a:ext uri="{FF2B5EF4-FFF2-40B4-BE49-F238E27FC236}">
                <a16:creationId xmlns="" xmlns:a16="http://schemas.microsoft.com/office/drawing/2014/main" id="{6F95E599-5098-334F-AD8B-A4B5BFA5FD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hpKleurvlakBoven">
            <a:extLst>
              <a:ext uri="{FF2B5EF4-FFF2-40B4-BE49-F238E27FC236}">
                <a16:creationId xmlns="" xmlns:a16="http://schemas.microsoft.com/office/drawing/2014/main" id="{F6052E91-D332-9C4F-84A8-B93CCBF7FE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6" name="shpBeeldmerk">
            <a:extLst>
              <a:ext uri="{FF2B5EF4-FFF2-40B4-BE49-F238E27FC236}">
                <a16:creationId xmlns="" xmlns:a16="http://schemas.microsoft.com/office/drawing/2014/main" id="{BB7175CD-77E9-344B-A7F1-84BBE29055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4AE8E-2CC5-6B49-A8EA-6C8BC67305C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9964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afbeelding horizonta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4682" y="3427412"/>
            <a:ext cx="10923906" cy="1726479"/>
          </a:xfrm>
        </p:spPr>
        <p:txBody>
          <a:bodyPr lIns="57600" tIns="90000" bIns="90000" anchor="b">
            <a:normAutofit/>
          </a:bodyPr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34682" y="5162400"/>
            <a:ext cx="10923906" cy="664319"/>
          </a:xfrm>
        </p:spPr>
        <p:txBody>
          <a:bodyPr lIns="7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13873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6" name="Tijdelijke aanduiding voor afbeelding 1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427413"/>
          </a:xfrm>
          <a:custGeom>
            <a:avLst/>
            <a:gdLst>
              <a:gd name="connsiteX0" fmla="*/ 5772000 w 12192000"/>
              <a:gd name="connsiteY0" fmla="*/ 1 h 3427413"/>
              <a:gd name="connsiteX1" fmla="*/ 5772000 w 12192000"/>
              <a:gd name="connsiteY1" fmla="*/ 1144801 h 3427413"/>
              <a:gd name="connsiteX2" fmla="*/ 6420000 w 12192000"/>
              <a:gd name="connsiteY2" fmla="*/ 1144801 h 3427413"/>
              <a:gd name="connsiteX3" fmla="*/ 6420000 w 12192000"/>
              <a:gd name="connsiteY3" fmla="*/ 1 h 3427413"/>
              <a:gd name="connsiteX4" fmla="*/ 0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5772000" y="1"/>
                </a:moveTo>
                <a:lnTo>
                  <a:pt x="5772000" y="1144801"/>
                </a:lnTo>
                <a:lnTo>
                  <a:pt x="6420000" y="1144801"/>
                </a:lnTo>
                <a:lnTo>
                  <a:pt x="6420000" y="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48000" anchor="ctr" anchorCtr="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00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2656">
          <p15:clr>
            <a:srgbClr val="FBAE40"/>
          </p15:clr>
        </p15:guide>
        <p15:guide id="3" pos="4044">
          <p15:clr>
            <a:srgbClr val="FBAE40"/>
          </p15:clr>
        </p15:guide>
        <p15:guide id="4" pos="3636">
          <p15:clr>
            <a:srgbClr val="FBAE40"/>
          </p15:clr>
        </p15:guide>
        <p15:guide id="5" orient="horz" pos="313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shpTitel">
            <a:extLst>
              <a:ext uri="{FF2B5EF4-FFF2-40B4-BE49-F238E27FC236}">
                <a16:creationId xmlns="" xmlns:a16="http://schemas.microsoft.com/office/drawing/2014/main" id="{BDC28CE1-FA9E-B845-8DB9-2FBDFC0252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hpKleurvlakBoven">
            <a:extLst>
              <a:ext uri="{FF2B5EF4-FFF2-40B4-BE49-F238E27FC236}">
                <a16:creationId xmlns="" xmlns:a16="http://schemas.microsoft.com/office/drawing/2014/main" id="{6BCA598E-4C37-D245-A10F-176A390287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6" name="shpBeeldmerk">
            <a:extLst>
              <a:ext uri="{FF2B5EF4-FFF2-40B4-BE49-F238E27FC236}">
                <a16:creationId xmlns="" xmlns:a16="http://schemas.microsoft.com/office/drawing/2014/main" id="{999D2A61-F0E0-0940-A1B8-FBBCDBD5E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46053-8586-5045-8830-E3620A413E8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8353143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shpTitel">
            <a:extLst>
              <a:ext uri="{FF2B5EF4-FFF2-40B4-BE49-F238E27FC236}">
                <a16:creationId xmlns="" xmlns:a16="http://schemas.microsoft.com/office/drawing/2014/main" id="{5227A81C-48CE-134D-A487-905D49FF08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hpKleurvlakBoven">
            <a:extLst>
              <a:ext uri="{FF2B5EF4-FFF2-40B4-BE49-F238E27FC236}">
                <a16:creationId xmlns="" xmlns:a16="http://schemas.microsoft.com/office/drawing/2014/main" id="{8DD3697A-2695-6A4A-B2BF-0EC7DD54E4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6" name="shpBeeldmerk">
            <a:extLst>
              <a:ext uri="{FF2B5EF4-FFF2-40B4-BE49-F238E27FC236}">
                <a16:creationId xmlns="" xmlns:a16="http://schemas.microsoft.com/office/drawing/2014/main" id="{6C7DDCF1-1213-3C4C-A186-5395D0D496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103A8-076C-6348-AE09-4BEE4E01C09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30490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88951" y="1798638"/>
            <a:ext cx="5344583" cy="435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36733" y="1798638"/>
            <a:ext cx="5344584" cy="435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shpTitel">
            <a:extLst>
              <a:ext uri="{FF2B5EF4-FFF2-40B4-BE49-F238E27FC236}">
                <a16:creationId xmlns="" xmlns:a16="http://schemas.microsoft.com/office/drawing/2014/main" id="{57B287DF-26CD-CE46-8425-6B3D6257C7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hpKleurvlakBoven">
            <a:extLst>
              <a:ext uri="{FF2B5EF4-FFF2-40B4-BE49-F238E27FC236}">
                <a16:creationId xmlns="" xmlns:a16="http://schemas.microsoft.com/office/drawing/2014/main" id="{374A9C7E-4A0A-7144-9DDD-3ABE2B699D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7" name="shpBeeldmerk">
            <a:extLst>
              <a:ext uri="{FF2B5EF4-FFF2-40B4-BE49-F238E27FC236}">
                <a16:creationId xmlns="" xmlns:a16="http://schemas.microsoft.com/office/drawing/2014/main" id="{7C05CCF5-C836-D048-8DB1-CAA236A17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C22A-6DF2-3D42-9E88-BD7D8A6A07BF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187317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shpTitel">
            <a:extLst>
              <a:ext uri="{FF2B5EF4-FFF2-40B4-BE49-F238E27FC236}">
                <a16:creationId xmlns="" xmlns:a16="http://schemas.microsoft.com/office/drawing/2014/main" id="{E1846FD5-C2CB-5C45-8D5A-1C249F5DAD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hpKleurvlakBoven">
            <a:extLst>
              <a:ext uri="{FF2B5EF4-FFF2-40B4-BE49-F238E27FC236}">
                <a16:creationId xmlns="" xmlns:a16="http://schemas.microsoft.com/office/drawing/2014/main" id="{60B0CFA4-47F7-DD43-B73C-89A100CA43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9" name="shpBeeldmerk">
            <a:extLst>
              <a:ext uri="{FF2B5EF4-FFF2-40B4-BE49-F238E27FC236}">
                <a16:creationId xmlns="" xmlns:a16="http://schemas.microsoft.com/office/drawing/2014/main" id="{EE443E2E-EDAB-2F4D-BA92-80D1B7E74D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552D0-00D4-B34E-B433-3851C8B1D93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01186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shpTitel">
            <a:extLst>
              <a:ext uri="{FF2B5EF4-FFF2-40B4-BE49-F238E27FC236}">
                <a16:creationId xmlns="" xmlns:a16="http://schemas.microsoft.com/office/drawing/2014/main" id="{755F7512-A28F-0E49-86AF-3F4B88CAA2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hpKleurvlakBoven">
            <a:extLst>
              <a:ext uri="{FF2B5EF4-FFF2-40B4-BE49-F238E27FC236}">
                <a16:creationId xmlns="" xmlns:a16="http://schemas.microsoft.com/office/drawing/2014/main" id="{B60A3BA8-20B1-664F-BEEC-EB2EC3E0D1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5" name="shpBeeldmerk">
            <a:extLst>
              <a:ext uri="{FF2B5EF4-FFF2-40B4-BE49-F238E27FC236}">
                <a16:creationId xmlns="" xmlns:a16="http://schemas.microsoft.com/office/drawing/2014/main" id="{5B7C613F-65D3-3B4A-B639-931721426B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2EDE9-7AC9-1B45-8F57-FC1238A3A55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416455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pTitel">
            <a:extLst>
              <a:ext uri="{FF2B5EF4-FFF2-40B4-BE49-F238E27FC236}">
                <a16:creationId xmlns="" xmlns:a16="http://schemas.microsoft.com/office/drawing/2014/main" id="{301D319C-32A0-584F-BC96-D93408F944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shpKleurvlakBoven">
            <a:extLst>
              <a:ext uri="{FF2B5EF4-FFF2-40B4-BE49-F238E27FC236}">
                <a16:creationId xmlns="" xmlns:a16="http://schemas.microsoft.com/office/drawing/2014/main" id="{31D65BBC-EF2C-854B-A66F-74F1339E8E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4" name="shpBeeldmerk">
            <a:extLst>
              <a:ext uri="{FF2B5EF4-FFF2-40B4-BE49-F238E27FC236}">
                <a16:creationId xmlns="" xmlns:a16="http://schemas.microsoft.com/office/drawing/2014/main" id="{A9D038B2-C85D-B040-BA8E-84C0DA129C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75434-0F01-E343-BB2A-9CD446C3AA08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29537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shpTitel">
            <a:extLst>
              <a:ext uri="{FF2B5EF4-FFF2-40B4-BE49-F238E27FC236}">
                <a16:creationId xmlns="" xmlns:a16="http://schemas.microsoft.com/office/drawing/2014/main" id="{0F110D14-D41E-1E46-AA0D-CB27645B63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hpKleurvlakBoven">
            <a:extLst>
              <a:ext uri="{FF2B5EF4-FFF2-40B4-BE49-F238E27FC236}">
                <a16:creationId xmlns="" xmlns:a16="http://schemas.microsoft.com/office/drawing/2014/main" id="{A7240520-AE2D-6441-A97D-4DB7FC91D0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7" name="shpBeeldmerk">
            <a:extLst>
              <a:ext uri="{FF2B5EF4-FFF2-40B4-BE49-F238E27FC236}">
                <a16:creationId xmlns="" xmlns:a16="http://schemas.microsoft.com/office/drawing/2014/main" id="{2469F997-52B3-9446-8C91-76F91C9945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61CA0-A446-B943-9D3E-FB9D6300FD6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6185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shpTitel">
            <a:extLst>
              <a:ext uri="{FF2B5EF4-FFF2-40B4-BE49-F238E27FC236}">
                <a16:creationId xmlns="" xmlns:a16="http://schemas.microsoft.com/office/drawing/2014/main" id="{BCF7D6DF-7D55-6547-B9C6-73C5FD0229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hpKleurvlakBoven">
            <a:extLst>
              <a:ext uri="{FF2B5EF4-FFF2-40B4-BE49-F238E27FC236}">
                <a16:creationId xmlns="" xmlns:a16="http://schemas.microsoft.com/office/drawing/2014/main" id="{F7600132-FFC8-B147-94BC-FE6E8FF434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7" name="shpBeeldmerk">
            <a:extLst>
              <a:ext uri="{FF2B5EF4-FFF2-40B4-BE49-F238E27FC236}">
                <a16:creationId xmlns="" xmlns:a16="http://schemas.microsoft.com/office/drawing/2014/main" id="{72A86487-7AA5-A842-B217-4F1011574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40364-CA03-3145-A6E3-6C2E3EDF511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92698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shpTitel">
            <a:extLst>
              <a:ext uri="{FF2B5EF4-FFF2-40B4-BE49-F238E27FC236}">
                <a16:creationId xmlns="" xmlns:a16="http://schemas.microsoft.com/office/drawing/2014/main" id="{86AD0632-13CA-B940-AC23-9CCC737D3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hpKleurvlakBoven">
            <a:extLst>
              <a:ext uri="{FF2B5EF4-FFF2-40B4-BE49-F238E27FC236}">
                <a16:creationId xmlns="" xmlns:a16="http://schemas.microsoft.com/office/drawing/2014/main" id="{2113694D-8953-524D-A6AF-E59CF61F3A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6" name="shpBeeldmerk">
            <a:extLst>
              <a:ext uri="{FF2B5EF4-FFF2-40B4-BE49-F238E27FC236}">
                <a16:creationId xmlns="" xmlns:a16="http://schemas.microsoft.com/office/drawing/2014/main" id="{68F3D0B1-84DE-2E4D-B420-47A3050998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8F717-6EEC-2A43-85F5-F5C5005D560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251339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659285" y="1233488"/>
            <a:ext cx="2722033" cy="492125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88951" y="1233488"/>
            <a:ext cx="7967133" cy="492125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shpTitel">
            <a:extLst>
              <a:ext uri="{FF2B5EF4-FFF2-40B4-BE49-F238E27FC236}">
                <a16:creationId xmlns="" xmlns:a16="http://schemas.microsoft.com/office/drawing/2014/main" id="{0FD23016-B23E-4C43-90F3-F4EE7CABD7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hpKleurvlakBoven">
            <a:extLst>
              <a:ext uri="{FF2B5EF4-FFF2-40B4-BE49-F238E27FC236}">
                <a16:creationId xmlns="" xmlns:a16="http://schemas.microsoft.com/office/drawing/2014/main" id="{0CF94A99-A338-5540-88E1-7BABDCD44D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6" name="shpBeeldmerk">
            <a:extLst>
              <a:ext uri="{FF2B5EF4-FFF2-40B4-BE49-F238E27FC236}">
                <a16:creationId xmlns="" xmlns:a16="http://schemas.microsoft.com/office/drawing/2014/main" id="{C7FDEE94-9751-CF4B-B9E4-40B260AA1A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9D9FB-125A-F645-8220-AE99FFEDB78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1124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7" name="Rechthoek 16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20" name="Tijdelijke aanduiding voor dianummer 1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4" name="Ondertitel 2"/>
          <p:cNvSpPr>
            <a:spLocks noGrp="1"/>
          </p:cNvSpPr>
          <p:nvPr>
            <p:ph type="subTitle" idx="1"/>
          </p:nvPr>
        </p:nvSpPr>
        <p:spPr>
          <a:xfrm>
            <a:off x="6556176" y="3427413"/>
            <a:ext cx="5004000" cy="240464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6554588" y="2024063"/>
            <a:ext cx="5004000" cy="140335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59736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el, tekst en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951" y="1233488"/>
            <a:ext cx="10892367" cy="5715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88951" y="1798638"/>
            <a:ext cx="5344583" cy="43561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llustratie 3"/>
          <p:cNvSpPr>
            <a:spLocks noGrp="1"/>
          </p:cNvSpPr>
          <p:nvPr>
            <p:ph type="clipArt" sz="half" idx="2"/>
          </p:nvPr>
        </p:nvSpPr>
        <p:spPr>
          <a:xfrm>
            <a:off x="6036733" y="1798638"/>
            <a:ext cx="5344584" cy="43561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5" name="shpTitel">
            <a:extLst>
              <a:ext uri="{FF2B5EF4-FFF2-40B4-BE49-F238E27FC236}">
                <a16:creationId xmlns="" xmlns:a16="http://schemas.microsoft.com/office/drawing/2014/main" id="{74A4A0FE-CACF-6D4F-BB17-5AEF60B16E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Jaarcongres Enterprise Architectuur Management 2014</a:t>
            </a:r>
          </a:p>
        </p:txBody>
      </p:sp>
      <p:sp>
        <p:nvSpPr>
          <p:cNvPr id="6" name="shpKleurvlakBoven">
            <a:extLst>
              <a:ext uri="{FF2B5EF4-FFF2-40B4-BE49-F238E27FC236}">
                <a16:creationId xmlns="" xmlns:a16="http://schemas.microsoft.com/office/drawing/2014/main" id="{43939B98-C550-0148-856B-5618775986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altLang="nl-NL"/>
              <a:t>© 2014 Dienst Uitvoering Onderwijs - Ministerie van OCW</a:t>
            </a:r>
          </a:p>
        </p:txBody>
      </p:sp>
      <p:sp>
        <p:nvSpPr>
          <p:cNvPr id="7" name="shpBeeldmerk">
            <a:extLst>
              <a:ext uri="{FF2B5EF4-FFF2-40B4-BE49-F238E27FC236}">
                <a16:creationId xmlns="" xmlns:a16="http://schemas.microsoft.com/office/drawing/2014/main" id="{9E44D47D-7E84-7246-8D71-7FA558CD6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9B285-F9FE-374B-8239-637206A9721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10303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34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34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34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34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34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31085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4588" y="1882800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554588" y="4215600"/>
            <a:ext cx="5004000" cy="133920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36">
          <p15:clr>
            <a:srgbClr val="FBAE40"/>
          </p15:clr>
        </p15:guide>
        <p15:guide id="2" pos="404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2" spcCol="468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209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afbeelding 31"/>
          <p:cNvSpPr>
            <a:spLocks noGrp="1"/>
          </p:cNvSpPr>
          <p:nvPr>
            <p:ph type="pic" sz="quarter" idx="22"/>
          </p:nvPr>
        </p:nvSpPr>
        <p:spPr>
          <a:xfrm>
            <a:off x="-3175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76763 w 6099175"/>
              <a:gd name="connsiteY1" fmla="*/ 0 h 6858000"/>
              <a:gd name="connsiteX2" fmla="*/ 5776763 w 6099175"/>
              <a:gd name="connsiteY2" fmla="*/ 1144800 h 6858000"/>
              <a:gd name="connsiteX3" fmla="*/ 6099175 w 6099175"/>
              <a:gd name="connsiteY3" fmla="*/ 1144800 h 6858000"/>
              <a:gd name="connsiteX4" fmla="*/ 6099175 w 6099175"/>
              <a:gd name="connsiteY4" fmla="*/ 6541200 h 6858000"/>
              <a:gd name="connsiteX5" fmla="*/ 5776595 w 6099175"/>
              <a:gd name="connsiteY5" fmla="*/ 6541200 h 6858000"/>
              <a:gd name="connsiteX6" fmla="*/ 5776595 w 6099175"/>
              <a:gd name="connsiteY6" fmla="*/ 6858000 h 6858000"/>
              <a:gd name="connsiteX7" fmla="*/ 0 w 60991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76763" y="0"/>
                </a:lnTo>
                <a:lnTo>
                  <a:pt x="5776763" y="1144800"/>
                </a:lnTo>
                <a:lnTo>
                  <a:pt x="6099175" y="1144800"/>
                </a:lnTo>
                <a:lnTo>
                  <a:pt x="6099175" y="6541200"/>
                </a:lnTo>
                <a:lnTo>
                  <a:pt x="5776595" y="6541200"/>
                </a:lnTo>
                <a:lnTo>
                  <a:pt x="5776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612000" anchor="ctr" anchorCtr="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19" name="Rechthoek 18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8649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afbeelding horizonta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4682" y="3427412"/>
            <a:ext cx="10923906" cy="1726479"/>
          </a:xfrm>
        </p:spPr>
        <p:txBody>
          <a:bodyPr lIns="57600" tIns="90000" bIns="90000" anchor="b"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34682" y="5162400"/>
            <a:ext cx="10923906" cy="664319"/>
          </a:xfrm>
        </p:spPr>
        <p:txBody>
          <a:bodyPr lIns="72000" tIns="9000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13873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smtClean="0"/>
              <a:t>Naam </a:t>
            </a:r>
            <a:r>
              <a:rPr lang="nl-NL" dirty="0"/>
              <a:t>spreker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6" name="Tijdelijke aanduiding voor afbeelding 1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427413"/>
          </a:xfrm>
          <a:custGeom>
            <a:avLst/>
            <a:gdLst>
              <a:gd name="connsiteX0" fmla="*/ 5772000 w 12192000"/>
              <a:gd name="connsiteY0" fmla="*/ 1 h 3427413"/>
              <a:gd name="connsiteX1" fmla="*/ 5772000 w 12192000"/>
              <a:gd name="connsiteY1" fmla="*/ 1144801 h 3427413"/>
              <a:gd name="connsiteX2" fmla="*/ 6420000 w 12192000"/>
              <a:gd name="connsiteY2" fmla="*/ 1144801 h 3427413"/>
              <a:gd name="connsiteX3" fmla="*/ 6420000 w 12192000"/>
              <a:gd name="connsiteY3" fmla="*/ 1 h 3427413"/>
              <a:gd name="connsiteX4" fmla="*/ 0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5772000" y="1"/>
                </a:moveTo>
                <a:lnTo>
                  <a:pt x="5772000" y="1144801"/>
                </a:lnTo>
                <a:lnTo>
                  <a:pt x="6420000" y="1144801"/>
                </a:lnTo>
                <a:lnTo>
                  <a:pt x="6420000" y="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48000" anchor="ctr" anchorCtr="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2656">
          <p15:clr>
            <a:srgbClr val="FBAE40"/>
          </p15:clr>
        </p15:guide>
        <p15:guide id="3" pos="4044">
          <p15:clr>
            <a:srgbClr val="FBAE40"/>
          </p15:clr>
        </p15:guide>
        <p15:guide id="4" pos="3636">
          <p15:clr>
            <a:srgbClr val="FBAE40"/>
          </p15:clr>
        </p15:guide>
        <p15:guide id="5" orient="horz" pos="313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7" name="Rechthoek 16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18" name="Tijdelijke aanduiding voor datum 1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0" name="Tijdelijke aanduiding voor dianummer 1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4" name="Ondertitel 2"/>
          <p:cNvSpPr>
            <a:spLocks noGrp="1"/>
          </p:cNvSpPr>
          <p:nvPr>
            <p:ph type="subTitle" idx="1"/>
          </p:nvPr>
        </p:nvSpPr>
        <p:spPr>
          <a:xfrm>
            <a:off x="6556176" y="3427413"/>
            <a:ext cx="5004000" cy="2404640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6554588" y="2024063"/>
            <a:ext cx="5004000" cy="140335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48293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5" name="Tijdelijke aanduiding voor datum 1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7" name="Tijdelijke aanduiding voor dianumm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00538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smtClean="0"/>
              <a:t>Naam </a:t>
            </a:r>
            <a:r>
              <a:rPr lang="nl-NL" dirty="0"/>
              <a:t>spreker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42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1732" y="916926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7791732" y="3211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7791732" y="43524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7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7791732" y="5497200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418727" y="998445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3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418727" y="2143674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8727" y="3288903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7" y="4434132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8727" y="5579361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313678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1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6553200" y="2289600"/>
            <a:ext cx="5004000" cy="3931813"/>
          </a:xfrm>
        </p:spPr>
        <p:txBody>
          <a:bodyPr/>
          <a:lstStyle>
            <a:lvl1pPr marL="457200" indent="-45720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84000" indent="-216000"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553200" y="1051200"/>
            <a:ext cx="5004000" cy="948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afbeelding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242" cy="6858000"/>
          </a:xfrm>
          <a:custGeom>
            <a:avLst/>
            <a:gdLst>
              <a:gd name="connsiteX0" fmla="*/ 0 w 6098242"/>
              <a:gd name="connsiteY0" fmla="*/ 0 h 6858000"/>
              <a:gd name="connsiteX1" fmla="*/ 5862000 w 6098242"/>
              <a:gd name="connsiteY1" fmla="*/ 0 h 6858000"/>
              <a:gd name="connsiteX2" fmla="*/ 5862000 w 6098242"/>
              <a:gd name="connsiteY2" fmla="*/ 708025 h 6858000"/>
              <a:gd name="connsiteX3" fmla="*/ 6098242 w 6098242"/>
              <a:gd name="connsiteY3" fmla="*/ 708025 h 6858000"/>
              <a:gd name="connsiteX4" fmla="*/ 6098242 w 6098242"/>
              <a:gd name="connsiteY4" fmla="*/ 6620400 h 6858000"/>
              <a:gd name="connsiteX5" fmla="*/ 5862000 w 6098242"/>
              <a:gd name="connsiteY5" fmla="*/ 6620400 h 6858000"/>
              <a:gd name="connsiteX6" fmla="*/ 5862000 w 6098242"/>
              <a:gd name="connsiteY6" fmla="*/ 6858000 h 6858000"/>
              <a:gd name="connsiteX7" fmla="*/ 0 w 609824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42" h="6858000">
                <a:moveTo>
                  <a:pt x="0" y="0"/>
                </a:moveTo>
                <a:lnTo>
                  <a:pt x="5862000" y="0"/>
                </a:lnTo>
                <a:lnTo>
                  <a:pt x="5862000" y="708025"/>
                </a:lnTo>
                <a:lnTo>
                  <a:pt x="6098242" y="708025"/>
                </a:lnTo>
                <a:lnTo>
                  <a:pt x="6098242" y="6620400"/>
                </a:lnTo>
                <a:lnTo>
                  <a:pt x="5862000" y="6620400"/>
                </a:lnTo>
                <a:lnTo>
                  <a:pt x="586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 anchor="ctr" anchorCtr="0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7" name="Tijdelijke aanduiding voor dianumm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10" name="Tijdelijke aanduiding voor tekst 16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2" y="5829386"/>
            <a:ext cx="5005388" cy="389360"/>
          </a:xfrm>
        </p:spPr>
        <p:txBody>
          <a:bodyPr lIns="8640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879600"/>
          </a:xfrm>
          <a:prstGeom prst="rect">
            <a:avLst/>
          </a:prstGeom>
        </p:spPr>
      </p:pic>
      <p:sp>
        <p:nvSpPr>
          <p:cNvPr id="12" name="Rechthoek 11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9450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7"/>
            <a:ext cx="5003801" cy="1584325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4999" y="4221162"/>
            <a:ext cx="5003801" cy="2000251"/>
          </a:xfrm>
        </p:spPr>
        <p:txBody>
          <a:bodyPr tIns="90000" rIns="100800"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634999" y="1171575"/>
            <a:ext cx="5003801" cy="1463674"/>
          </a:xfrm>
        </p:spPr>
        <p:txBody>
          <a:bodyPr rIns="0" anchor="b" anchorCtr="0">
            <a:normAutofit/>
          </a:bodyPr>
          <a:lstStyle>
            <a:lvl1pPr marL="0" indent="0" algn="r">
              <a:buNone/>
              <a:defRPr sz="9600" b="1" i="0">
                <a:solidFill>
                  <a:schemeClr val="tx1"/>
                </a:solidFill>
              </a:defRPr>
            </a:lvl1pPr>
            <a:lvl2pPr marL="313200" indent="0" algn="r">
              <a:buNone/>
              <a:defRPr/>
            </a:lvl2pPr>
            <a:lvl3pPr marL="630000" indent="0" algn="r">
              <a:buNone/>
              <a:defRPr/>
            </a:lvl3pPr>
            <a:lvl4pPr marL="943200" indent="0" algn="r">
              <a:buNone/>
              <a:defRPr/>
            </a:lvl4pPr>
            <a:lvl5pPr marL="1260000" indent="0" algn="r">
              <a:buNone/>
              <a:defRPr/>
            </a:lvl5pPr>
          </a:lstStyle>
          <a:p>
            <a:pPr lvl="0"/>
            <a:r>
              <a:rPr lang="nl-NL" dirty="0" smtClean="0"/>
              <a:t>#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1" name="Rechthoek 1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13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83960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1" y="2306037"/>
            <a:ext cx="5004000" cy="648000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5001" y="2953738"/>
            <a:ext cx="5004000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553200" y="2306037"/>
            <a:ext cx="5004000" cy="647228"/>
          </a:xfrm>
          <a:noFill/>
        </p:spPr>
        <p:txBody>
          <a:bodyPr lIns="180000" tIns="180000" rIns="180000" bIns="7200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53200" y="2953738"/>
            <a:ext cx="5005388" cy="3267676"/>
          </a:xfrm>
          <a:noFill/>
        </p:spPr>
        <p:txBody>
          <a:bodyPr lIns="180000" tIns="180000" rIns="180000" bIns="72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6" name="Tijdelijke aanduiding voor datum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30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88">
          <p15:clr>
            <a:srgbClr val="FBAE40"/>
          </p15:clr>
        </p15:guide>
        <p15:guide id="2" pos="3693">
          <p15:clr>
            <a:srgbClr val="FBAE40"/>
          </p15:clr>
        </p15:guide>
        <p15:guide id="3" orient="horz" pos="166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227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911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399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/>
          </p:nvPr>
        </p:nvSpPr>
        <p:spPr>
          <a:xfrm>
            <a:off x="6554588" y="1052513"/>
            <a:ext cx="5004000" cy="51689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7" name="Tijdelijke aanduiding voor datum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985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5"/>
            <a:ext cx="5461000" cy="1144098"/>
          </a:xfrm>
        </p:spPr>
        <p:txBody>
          <a:bodyPr lIns="162000" tIns="90000" rIns="9000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EDF7FB"/>
                </a:solidFill>
              </a:rPr>
              <a:pPr/>
              <a:t>‹nr.›</a:t>
            </a:fld>
            <a:endParaRPr lang="nl-NL" dirty="0">
              <a:solidFill>
                <a:srgbClr val="EDF7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65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/>
          </p:nvPr>
        </p:nvSpPr>
        <p:spPr>
          <a:xfrm>
            <a:off x="635000" y="5077314"/>
            <a:ext cx="5461000" cy="1144099"/>
          </a:xfrm>
        </p:spPr>
        <p:txBody>
          <a:bodyPr lIns="162000" tIns="9000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1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65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-1588"/>
            <a:ext cx="6096000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Arial" charset="0"/>
              <a:buNone/>
            </a:pPr>
            <a:endParaRPr lang="nl-NL" sz="1000">
              <a:solidFill>
                <a:srgbClr val="FFFFFF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5000" y="2636838"/>
            <a:ext cx="5003799" cy="1584324"/>
          </a:xfrm>
        </p:spPr>
        <p:txBody>
          <a:bodyPr anchor="ctr" anchorCtr="0"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6554588" y="1066800"/>
            <a:ext cx="5004000" cy="5154613"/>
          </a:xfrm>
        </p:spPr>
        <p:txBody>
          <a:bodyPr anchor="ctr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47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  <p15:guide id="3" pos="5609">
          <p15:clr>
            <a:srgbClr val="FBAE40"/>
          </p15:clr>
        </p15:guide>
        <p15:guide id="4" pos="590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34999" y="2636839"/>
            <a:ext cx="5004000" cy="1584324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6553199" y="1052513"/>
            <a:ext cx="5004000" cy="5168900"/>
          </a:xfrm>
        </p:spPr>
        <p:txBody>
          <a:bodyPr anchor="ctr" anchorCtr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0" name="Rechthoek 9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415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634999" y="2636838"/>
            <a:ext cx="5003801" cy="1584325"/>
          </a:xfrm>
        </p:spPr>
        <p:txBody>
          <a:bodyPr anchor="ctr" anchorCtr="0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7790325" y="916235"/>
            <a:ext cx="3765600" cy="8136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7791732" y="2061911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7791732" y="3211199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7791732" y="4348952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7791732" y="5497199"/>
            <a:ext cx="3766856" cy="81756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/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4" y="2962"/>
            <a:ext cx="12198350" cy="1066800"/>
          </a:xfrm>
          <a:prstGeom prst="rect">
            <a:avLst/>
          </a:prstGeom>
        </p:spPr>
      </p:pic>
      <p:sp>
        <p:nvSpPr>
          <p:cNvPr id="21" name="Rechthoek 2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407435" y="916235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3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418725" y="2061911"/>
            <a:ext cx="1371600" cy="813600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4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418727" y="3211199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6418727" y="4348952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6418726" y="5497199"/>
            <a:ext cx="1373005" cy="817563"/>
          </a:xfrm>
        </p:spPr>
        <p:txBody>
          <a:bodyPr bIns="46800" anchor="b" anchorCtr="0">
            <a:normAutofit/>
          </a:bodyPr>
          <a:lstStyle>
            <a:lvl1pPr marL="0" indent="0" algn="r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815522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35000" y="3427413"/>
            <a:ext cx="5003800" cy="2794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5000" y="1052513"/>
            <a:ext cx="5003800" cy="94804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8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867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>
          <a:xfrm>
            <a:off x="635000" y="2289600"/>
            <a:ext cx="5005388" cy="393541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4" name="Rechthoek 13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1051200"/>
            <a:ext cx="5004594" cy="948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0" name="Tijdelijke aanduiding voor datum 1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2" name="Tijdelijke aanduiding voor dianummer 2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57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635000" y="2289600"/>
            <a:ext cx="5003800" cy="39318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1200"/>
            <a:ext cx="5003800" cy="94804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24"/>
          </p:nvPr>
        </p:nvSpPr>
        <p:spPr>
          <a:xfrm>
            <a:off x="6096000" y="-2381"/>
            <a:ext cx="6096000" cy="6860381"/>
          </a:xfrm>
          <a:custGeom>
            <a:avLst/>
            <a:gdLst>
              <a:gd name="connsiteX0" fmla="*/ 229238 w 6096000"/>
              <a:gd name="connsiteY0" fmla="*/ 0 h 6860381"/>
              <a:gd name="connsiteX1" fmla="*/ 6091238 w 6096000"/>
              <a:gd name="connsiteY1" fmla="*/ 0 h 6860381"/>
              <a:gd name="connsiteX2" fmla="*/ 6091238 w 6096000"/>
              <a:gd name="connsiteY2" fmla="*/ 2381 h 6860381"/>
              <a:gd name="connsiteX3" fmla="*/ 6096000 w 6096000"/>
              <a:gd name="connsiteY3" fmla="*/ 2381 h 6860381"/>
              <a:gd name="connsiteX4" fmla="*/ 6096000 w 6096000"/>
              <a:gd name="connsiteY4" fmla="*/ 6860381 h 6860381"/>
              <a:gd name="connsiteX5" fmla="*/ 6095999 w 6096000"/>
              <a:gd name="connsiteY5" fmla="*/ 6860381 h 6860381"/>
              <a:gd name="connsiteX6" fmla="*/ 3832225 w 6096000"/>
              <a:gd name="connsiteY6" fmla="*/ 6860381 h 6860381"/>
              <a:gd name="connsiteX7" fmla="*/ 232201 w 6096000"/>
              <a:gd name="connsiteY7" fmla="*/ 6860381 h 6860381"/>
              <a:gd name="connsiteX8" fmla="*/ 232201 w 6096000"/>
              <a:gd name="connsiteY8" fmla="*/ 6626381 h 6860381"/>
              <a:gd name="connsiteX9" fmla="*/ 0 w 6096000"/>
              <a:gd name="connsiteY9" fmla="*/ 6626381 h 6860381"/>
              <a:gd name="connsiteX10" fmla="*/ 0 w 6096000"/>
              <a:gd name="connsiteY10" fmla="*/ 5488781 h 6860381"/>
              <a:gd name="connsiteX11" fmla="*/ 1 w 6096000"/>
              <a:gd name="connsiteY11" fmla="*/ 5488781 h 6860381"/>
              <a:gd name="connsiteX12" fmla="*/ 1 w 6096000"/>
              <a:gd name="connsiteY12" fmla="*/ 948531 h 6860381"/>
              <a:gd name="connsiteX13" fmla="*/ 1 w 6096000"/>
              <a:gd name="connsiteY13" fmla="*/ 711200 h 6860381"/>
              <a:gd name="connsiteX14" fmla="*/ 1 w 6096000"/>
              <a:gd name="connsiteY14" fmla="*/ 2381 h 6860381"/>
              <a:gd name="connsiteX15" fmla="*/ 2 w 6096000"/>
              <a:gd name="connsiteY15" fmla="*/ 2381 h 6860381"/>
              <a:gd name="connsiteX16" fmla="*/ 2 w 6096000"/>
              <a:gd name="connsiteY16" fmla="*/ 711994 h 6860381"/>
              <a:gd name="connsiteX17" fmla="*/ 233366 w 6096000"/>
              <a:gd name="connsiteY17" fmla="*/ 711994 h 6860381"/>
              <a:gd name="connsiteX18" fmla="*/ 233366 w 6096000"/>
              <a:gd name="connsiteY18" fmla="*/ 2381 h 6860381"/>
              <a:gd name="connsiteX19" fmla="*/ 229238 w 6096000"/>
              <a:gd name="connsiteY19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0" h="6860381">
                <a:moveTo>
                  <a:pt x="229238" y="0"/>
                </a:moveTo>
                <a:lnTo>
                  <a:pt x="6091238" y="0"/>
                </a:lnTo>
                <a:lnTo>
                  <a:pt x="6091238" y="2381"/>
                </a:lnTo>
                <a:lnTo>
                  <a:pt x="6096000" y="2381"/>
                </a:lnTo>
                <a:lnTo>
                  <a:pt x="6096000" y="6860381"/>
                </a:lnTo>
                <a:lnTo>
                  <a:pt x="6095999" y="6860381"/>
                </a:lnTo>
                <a:lnTo>
                  <a:pt x="3832225" y="6860381"/>
                </a:lnTo>
                <a:lnTo>
                  <a:pt x="232201" y="6860381"/>
                </a:lnTo>
                <a:lnTo>
                  <a:pt x="232201" y="6626381"/>
                </a:lnTo>
                <a:lnTo>
                  <a:pt x="0" y="6626381"/>
                </a:lnTo>
                <a:lnTo>
                  <a:pt x="0" y="5488781"/>
                </a:lnTo>
                <a:lnTo>
                  <a:pt x="1" y="5488781"/>
                </a:lnTo>
                <a:lnTo>
                  <a:pt x="1" y="948531"/>
                </a:lnTo>
                <a:lnTo>
                  <a:pt x="1" y="711200"/>
                </a:lnTo>
                <a:lnTo>
                  <a:pt x="1" y="2381"/>
                </a:lnTo>
                <a:lnTo>
                  <a:pt x="2" y="2381"/>
                </a:lnTo>
                <a:lnTo>
                  <a:pt x="2" y="711994"/>
                </a:lnTo>
                <a:lnTo>
                  <a:pt x="233366" y="711994"/>
                </a:lnTo>
                <a:lnTo>
                  <a:pt x="233366" y="2381"/>
                </a:lnTo>
                <a:lnTo>
                  <a:pt x="229238" y="23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53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8" name="Tijdelijke aanduiding voor datum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858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orizontaa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30587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23749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749487"/>
            <a:ext cx="10923588" cy="2471925"/>
          </a:xfrm>
        </p:spPr>
        <p:txBody>
          <a:bodyPr numCol="2" spcCol="4680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Rechthoek 11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471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buClr>
                <a:schemeClr val="bg2"/>
              </a:buCl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5" y="3888000"/>
            <a:ext cx="5004595" cy="2333413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6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4588" y="3888000"/>
            <a:ext cx="5004000" cy="2333413"/>
          </a:xfrm>
        </p:spPr>
        <p:txBody>
          <a:bodyPr tIns="50400" numCol="1" spcCol="468000" anchor="t" anchorCtr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5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553199" y="3888000"/>
            <a:ext cx="5004000" cy="2333413"/>
          </a:xfrm>
        </p:spPr>
        <p:txBody>
          <a:bodyPr tIns="50400" numCol="1" spcCol="468000" anchor="t" anchorCtr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206" y="3888000"/>
            <a:ext cx="5004594" cy="2333413"/>
          </a:xfrm>
        </p:spPr>
        <p:txBody>
          <a:bodyPr anchor="t" anchorCtr="0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999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kleur zonde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720000" tIns="1152000">
            <a:noAutofit/>
          </a:bodyPr>
          <a:lstStyle>
            <a:lvl1pPr>
              <a:tabLst>
                <a:tab pos="1619250" algn="l"/>
              </a:tabLst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98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. wit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7413"/>
          </a:xfrm>
          <a:custGeom>
            <a:avLst/>
            <a:gdLst>
              <a:gd name="connsiteX0" fmla="*/ 0 w 12192000"/>
              <a:gd name="connsiteY0" fmla="*/ 0 h 3427413"/>
              <a:gd name="connsiteX1" fmla="*/ 5862638 w 12192000"/>
              <a:gd name="connsiteY1" fmla="*/ 0 h 3427413"/>
              <a:gd name="connsiteX2" fmla="*/ 5862638 w 12192000"/>
              <a:gd name="connsiteY2" fmla="*/ 709613 h 3427413"/>
              <a:gd name="connsiteX3" fmla="*/ 6329363 w 12192000"/>
              <a:gd name="connsiteY3" fmla="*/ 709613 h 3427413"/>
              <a:gd name="connsiteX4" fmla="*/ 6329363 w 12192000"/>
              <a:gd name="connsiteY4" fmla="*/ 0 h 3427413"/>
              <a:gd name="connsiteX5" fmla="*/ 12192000 w 12192000"/>
              <a:gd name="connsiteY5" fmla="*/ 0 h 3427413"/>
              <a:gd name="connsiteX6" fmla="*/ 12192000 w 12192000"/>
              <a:gd name="connsiteY6" fmla="*/ 3427413 h 3427413"/>
              <a:gd name="connsiteX7" fmla="*/ 0 w 12192000"/>
              <a:gd name="connsiteY7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7413">
                <a:moveTo>
                  <a:pt x="0" y="0"/>
                </a:moveTo>
                <a:lnTo>
                  <a:pt x="5862638" y="0"/>
                </a:lnTo>
                <a:lnTo>
                  <a:pt x="5862638" y="709613"/>
                </a:lnTo>
                <a:lnTo>
                  <a:pt x="6329363" y="709613"/>
                </a:lnTo>
                <a:lnTo>
                  <a:pt x="6329363" y="0"/>
                </a:lnTo>
                <a:lnTo>
                  <a:pt x="12192000" y="0"/>
                </a:lnTo>
                <a:lnTo>
                  <a:pt x="12192000" y="3427413"/>
                </a:lnTo>
                <a:lnTo>
                  <a:pt x="0" y="34274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720000" tIns="115200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3"/>
          </p:nvPr>
        </p:nvSpPr>
        <p:spPr>
          <a:xfrm>
            <a:off x="635000" y="3888000"/>
            <a:ext cx="10923588" cy="2333413"/>
          </a:xfrm>
        </p:spPr>
        <p:txBody>
          <a:bodyPr tIns="50400" numCol="2" spcCol="46800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93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kleur tit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612000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600" y="1051200"/>
            <a:ext cx="10924382" cy="94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dianumm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9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6553200" y="2289600"/>
            <a:ext cx="5004000" cy="3931813"/>
          </a:xfrm>
        </p:spPr>
        <p:txBody>
          <a:bodyPr/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4000" indent="-21600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6" name="Rechthoek 15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553200" y="1051200"/>
            <a:ext cx="5004000" cy="9480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14" name="Tijdelijke aanduiding voor afbeelding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242" cy="6858000"/>
          </a:xfrm>
          <a:custGeom>
            <a:avLst/>
            <a:gdLst>
              <a:gd name="connsiteX0" fmla="*/ 0 w 6098242"/>
              <a:gd name="connsiteY0" fmla="*/ 0 h 6858000"/>
              <a:gd name="connsiteX1" fmla="*/ 5862000 w 6098242"/>
              <a:gd name="connsiteY1" fmla="*/ 0 h 6858000"/>
              <a:gd name="connsiteX2" fmla="*/ 5862000 w 6098242"/>
              <a:gd name="connsiteY2" fmla="*/ 708025 h 6858000"/>
              <a:gd name="connsiteX3" fmla="*/ 6098242 w 6098242"/>
              <a:gd name="connsiteY3" fmla="*/ 708025 h 6858000"/>
              <a:gd name="connsiteX4" fmla="*/ 6098242 w 6098242"/>
              <a:gd name="connsiteY4" fmla="*/ 6620400 h 6858000"/>
              <a:gd name="connsiteX5" fmla="*/ 5862000 w 6098242"/>
              <a:gd name="connsiteY5" fmla="*/ 6620400 h 6858000"/>
              <a:gd name="connsiteX6" fmla="*/ 5862000 w 6098242"/>
              <a:gd name="connsiteY6" fmla="*/ 6858000 h 6858000"/>
              <a:gd name="connsiteX7" fmla="*/ 0 w 609824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42" h="6858000">
                <a:moveTo>
                  <a:pt x="0" y="0"/>
                </a:moveTo>
                <a:lnTo>
                  <a:pt x="5862000" y="0"/>
                </a:lnTo>
                <a:lnTo>
                  <a:pt x="5862000" y="708025"/>
                </a:lnTo>
                <a:lnTo>
                  <a:pt x="6098242" y="708025"/>
                </a:lnTo>
                <a:lnTo>
                  <a:pt x="6098242" y="6620400"/>
                </a:lnTo>
                <a:lnTo>
                  <a:pt x="5862000" y="6620400"/>
                </a:lnTo>
                <a:lnTo>
                  <a:pt x="586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 anchor="ctr" anchorCtr="0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Sleep de afbeelding naar de tijdelijke aanduiding of klik op het pictogram als u een afbeelding wilt toevoegen</a:t>
            </a:r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6944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wit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/>
          </p:nvPr>
        </p:nvSpPr>
        <p:spPr>
          <a:xfrm>
            <a:off x="0" y="3427413"/>
            <a:ext cx="12192000" cy="3430587"/>
          </a:xfrm>
          <a:custGeom>
            <a:avLst/>
            <a:gdLst>
              <a:gd name="connsiteX0" fmla="*/ 0 w 12192000"/>
              <a:gd name="connsiteY0" fmla="*/ 0 h 3430587"/>
              <a:gd name="connsiteX1" fmla="*/ 12192000 w 12192000"/>
              <a:gd name="connsiteY1" fmla="*/ 0 h 3430587"/>
              <a:gd name="connsiteX2" fmla="*/ 12192000 w 12192000"/>
              <a:gd name="connsiteY2" fmla="*/ 3430587 h 3430587"/>
              <a:gd name="connsiteX3" fmla="*/ 6330000 w 12192000"/>
              <a:gd name="connsiteY3" fmla="*/ 3430587 h 3430587"/>
              <a:gd name="connsiteX4" fmla="*/ 6330000 w 12192000"/>
              <a:gd name="connsiteY4" fmla="*/ 3192987 h 3430587"/>
              <a:gd name="connsiteX5" fmla="*/ 5862000 w 12192000"/>
              <a:gd name="connsiteY5" fmla="*/ 3192987 h 3430587"/>
              <a:gd name="connsiteX6" fmla="*/ 5862000 w 12192000"/>
              <a:gd name="connsiteY6" fmla="*/ 3430587 h 3430587"/>
              <a:gd name="connsiteX7" fmla="*/ 0 w 12192000"/>
              <a:gd name="connsiteY7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30587">
                <a:moveTo>
                  <a:pt x="0" y="0"/>
                </a:moveTo>
                <a:lnTo>
                  <a:pt x="12192000" y="0"/>
                </a:lnTo>
                <a:lnTo>
                  <a:pt x="12192000" y="3430587"/>
                </a:lnTo>
                <a:lnTo>
                  <a:pt x="6330000" y="3430587"/>
                </a:lnTo>
                <a:lnTo>
                  <a:pt x="6330000" y="3192987"/>
                </a:lnTo>
                <a:lnTo>
                  <a:pt x="5862000" y="3192987"/>
                </a:lnTo>
                <a:lnTo>
                  <a:pt x="5862000" y="3430587"/>
                </a:lnTo>
                <a:lnTo>
                  <a:pt x="0" y="343058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lIns="612000">
            <a:noAutofit/>
          </a:bodyPr>
          <a:lstStyle/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34206" y="1051200"/>
            <a:ext cx="10924382" cy="946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7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5380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153776"/>
            <a:ext cx="12192000" cy="576000"/>
          </a:xfrm>
          <a:solidFill>
            <a:schemeClr val="tx2"/>
          </a:solidFill>
        </p:spPr>
        <p:txBody>
          <a:bodyPr lIns="756000" anchor="ctr" anchorCtr="0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756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36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635000" y="2276475"/>
            <a:ext cx="10923588" cy="39449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033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>
          <a:xfrm>
            <a:off x="7958859" y="2276475"/>
            <a:ext cx="3600000" cy="3937000"/>
          </a:xfrm>
        </p:spPr>
        <p:txBody>
          <a:bodyPr/>
          <a:lstStyle>
            <a:lvl1pPr marL="0" indent="0">
              <a:buNone/>
              <a:defRPr sz="2000"/>
            </a:lvl1pPr>
            <a:lvl2pPr marL="313200" indent="0">
              <a:buNone/>
              <a:defRPr sz="1800"/>
            </a:lvl2pPr>
            <a:lvl3pPr marL="630000" indent="0">
              <a:buNone/>
              <a:defRPr sz="1600"/>
            </a:lvl3pPr>
            <a:lvl4pPr marL="943200" indent="0">
              <a:buNone/>
              <a:defRPr sz="1600"/>
            </a:lvl4pPr>
            <a:lvl5pPr marL="1260000" indent="0"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5"/>
          </p:nvPr>
        </p:nvSpPr>
        <p:spPr>
          <a:xfrm>
            <a:off x="635000" y="2276475"/>
            <a:ext cx="7178964" cy="39449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1" name="Tijdelijke aanduiding voor datum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76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/grafiek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550024" y="2289599"/>
            <a:ext cx="5004000" cy="3931813"/>
          </a:xfrm>
        </p:spPr>
        <p:txBody>
          <a:bodyPr anchor="t" anchorCtr="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2" name="Rechthoek 11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0024" y="1051200"/>
            <a:ext cx="5004000" cy="948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9"/>
          </p:nvPr>
        </p:nvSpPr>
        <p:spPr>
          <a:xfrm>
            <a:off x="635000" y="1066799"/>
            <a:ext cx="5003800" cy="515461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85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6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515675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515675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515675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4544781" y="3921366"/>
            <a:ext cx="541203" cy="540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4544781" y="4707382"/>
            <a:ext cx="541203" cy="540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4544781" y="5480872"/>
            <a:ext cx="541203" cy="540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940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2565400"/>
            <a:ext cx="5003800" cy="17272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64313" y="2361344"/>
            <a:ext cx="541203" cy="540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64313" y="3147360"/>
            <a:ext cx="541203" cy="540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64313" y="3920850"/>
            <a:ext cx="541203" cy="540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7" name="Tijdelijke aanduiding voor datum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254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5617"/>
            <a:ext cx="10923588" cy="1551795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Typ een afsluitende zin</a:t>
            </a:r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4224313" y="3846022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4313" y="4639509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4224313" y="5405528"/>
            <a:ext cx="4680000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5773420" y="6541200"/>
            <a:ext cx="647700" cy="3168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" y="0"/>
            <a:ext cx="12165696" cy="1879600"/>
          </a:xfrm>
          <a:prstGeom prst="rect">
            <a:avLst/>
          </a:prstGeom>
        </p:spPr>
      </p:pic>
      <p:sp>
        <p:nvSpPr>
          <p:cNvPr id="14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3421851" y="3926077"/>
            <a:ext cx="541203" cy="5400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5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3421851" y="4712093"/>
            <a:ext cx="541203" cy="540000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16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3421851" y="5485583"/>
            <a:ext cx="541203" cy="5400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1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999" y="2636837"/>
            <a:ext cx="5003801" cy="1584325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Klikken om de titelstijl van het model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4999" y="4221162"/>
            <a:ext cx="5003801" cy="2000251"/>
          </a:xfrm>
        </p:spPr>
        <p:txBody>
          <a:bodyPr tIns="90000" rIns="10080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634999" y="1171575"/>
            <a:ext cx="5003801" cy="1463674"/>
          </a:xfrm>
        </p:spPr>
        <p:txBody>
          <a:bodyPr rIns="0" anchor="b" anchorCtr="0">
            <a:normAutofit/>
          </a:bodyPr>
          <a:lstStyle>
            <a:lvl1pPr marL="0" indent="0" algn="r">
              <a:buNone/>
              <a:defRPr sz="9600" b="1" i="0">
                <a:solidFill>
                  <a:schemeClr val="bg1"/>
                </a:solidFill>
              </a:defRPr>
            </a:lvl1pPr>
            <a:lvl2pPr marL="313200" indent="0" algn="r">
              <a:buNone/>
              <a:defRPr/>
            </a:lvl2pPr>
            <a:lvl3pPr marL="630000" indent="0" algn="r">
              <a:buNone/>
              <a:defRPr/>
            </a:lvl3pPr>
            <a:lvl4pPr marL="943200" indent="0" algn="r">
              <a:buNone/>
              <a:defRPr/>
            </a:lvl4pPr>
            <a:lvl5pPr marL="1260000" indent="0" algn="r">
              <a:buNone/>
              <a:defRPr/>
            </a:lvl5pPr>
          </a:lstStyle>
          <a:p>
            <a:pPr lvl="0"/>
            <a:r>
              <a:rPr lang="nl-NL" dirty="0"/>
              <a:t>#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1" name="Rechthoek 10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6883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61" userDrawn="1">
          <p15:clr>
            <a:srgbClr val="FBAE40"/>
          </p15:clr>
        </p15:guide>
        <p15:guide id="2" orient="horz" pos="26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3" name="Rechthoek 12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199" y="6221413"/>
            <a:ext cx="5005389" cy="322075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650" r:id="rId2"/>
    <p:sldLayoutId id="2147483725" r:id="rId3"/>
    <p:sldLayoutId id="2147483719" r:id="rId4"/>
    <p:sldLayoutId id="2147483726" r:id="rId5"/>
    <p:sldLayoutId id="2147483666" r:id="rId6"/>
    <p:sldLayoutId id="2147483690" r:id="rId7"/>
    <p:sldLayoutId id="2147483728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89" r:id="rId15"/>
    <p:sldLayoutId id="2147483712" r:id="rId16"/>
    <p:sldLayoutId id="2147483711" r:id="rId17"/>
    <p:sldLayoutId id="2147483675" r:id="rId18"/>
    <p:sldLayoutId id="2147483657" r:id="rId19"/>
    <p:sldLayoutId id="2147483691" r:id="rId20"/>
    <p:sldLayoutId id="2147483729" r:id="rId21"/>
    <p:sldLayoutId id="2147483739" r:id="rId22"/>
    <p:sldLayoutId id="2147483740" r:id="rId23"/>
    <p:sldLayoutId id="2147483718" r:id="rId24"/>
    <p:sldLayoutId id="2147483717" r:id="rId25"/>
    <p:sldLayoutId id="2147483714" r:id="rId26"/>
    <p:sldLayoutId id="2147483713" r:id="rId27"/>
    <p:sldLayoutId id="2147483716" r:id="rId28"/>
    <p:sldLayoutId id="2147483715" r:id="rId29"/>
    <p:sldLayoutId id="2147483707" r:id="rId30"/>
    <p:sldLayoutId id="2147483667" r:id="rId31"/>
    <p:sldLayoutId id="2147483702" r:id="rId32"/>
    <p:sldLayoutId id="2147483721" r:id="rId33"/>
    <p:sldLayoutId id="2147483700" r:id="rId34"/>
    <p:sldLayoutId id="2147483692" r:id="rId35"/>
    <p:sldLayoutId id="2147483722" r:id="rId36"/>
    <p:sldLayoutId id="2147483723" r:id="rId37"/>
    <p:sldLayoutId id="2147483754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tx2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pKleurvlakOnder">
            <a:extLst>
              <a:ext uri="{FF2B5EF4-FFF2-40B4-BE49-F238E27FC236}">
                <a16:creationId xmlns="" xmlns:a16="http://schemas.microsoft.com/office/drawing/2014/main" id="{D2D8399C-4082-9A4E-925D-44ED22BD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18250"/>
            <a:ext cx="12192000" cy="539750"/>
          </a:xfrm>
          <a:prstGeom prst="rect">
            <a:avLst/>
          </a:prstGeom>
          <a:solidFill>
            <a:srgbClr val="007B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endParaRPr lang="nl-NL" altLang="nl-NL" sz="1800">
              <a:solidFill>
                <a:srgbClr val="FFFFFF"/>
              </a:solidFill>
            </a:endParaRPr>
          </a:p>
        </p:txBody>
      </p:sp>
      <p:sp>
        <p:nvSpPr>
          <p:cNvPr id="2051" name="shpTekst">
            <a:extLst>
              <a:ext uri="{FF2B5EF4-FFF2-40B4-BE49-F238E27FC236}">
                <a16:creationId xmlns="" xmlns:a16="http://schemas.microsoft.com/office/drawing/2014/main" id="{C07F5B3E-58B6-5B41-A77F-BF3DEF732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1071563"/>
          </a:xfrm>
          <a:prstGeom prst="rect">
            <a:avLst/>
          </a:prstGeom>
          <a:solidFill>
            <a:srgbClr val="007B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endParaRPr lang="nl-NL" altLang="nl-NL" sz="1800">
              <a:solidFill>
                <a:srgbClr val="FFFFFF"/>
              </a:solidFill>
            </a:endParaRPr>
          </a:p>
        </p:txBody>
      </p:sp>
      <p:sp>
        <p:nvSpPr>
          <p:cNvPr id="13316" name="shpVoettekst">
            <a:extLst>
              <a:ext uri="{FF2B5EF4-FFF2-40B4-BE49-F238E27FC236}">
                <a16:creationId xmlns="" xmlns:a16="http://schemas.microsoft.com/office/drawing/2014/main" id="{A8D90972-63B1-1B46-8110-17E0DC8C3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8951" y="1233488"/>
            <a:ext cx="1089236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het opmaakprofiel te bewerken</a:t>
            </a:r>
          </a:p>
        </p:txBody>
      </p:sp>
      <p:sp>
        <p:nvSpPr>
          <p:cNvPr id="13317" name="shpPagina">
            <a:extLst>
              <a:ext uri="{FF2B5EF4-FFF2-40B4-BE49-F238E27FC236}">
                <a16:creationId xmlns="" xmlns:a16="http://schemas.microsoft.com/office/drawing/2014/main" id="{A756E048-468A-0348-B7B8-2E0681EF2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1" y="1798638"/>
            <a:ext cx="10892367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opmaakprofielen van de modeltekst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11" name="shpTitel">
            <a:extLst>
              <a:ext uri="{FF2B5EF4-FFF2-40B4-BE49-F238E27FC236}">
                <a16:creationId xmlns="" xmlns:a16="http://schemas.microsoft.com/office/drawing/2014/main" id="{20AA6414-974B-0640-9C5E-770C525B3A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77468" y="6538913"/>
            <a:ext cx="5541433" cy="3159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pc="-1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" name="shpKleurvlakBoven">
            <a:extLst>
              <a:ext uri="{FF2B5EF4-FFF2-40B4-BE49-F238E27FC236}">
                <a16:creationId xmlns="" xmlns:a16="http://schemas.microsoft.com/office/drawing/2014/main" id="{CC4CE1CD-516F-8449-BF0A-7ABB040F70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69001" y="6369051"/>
            <a:ext cx="5552017" cy="284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endParaRPr lang="nl-NL" altLang="nl-NL"/>
          </a:p>
        </p:txBody>
      </p:sp>
      <p:sp>
        <p:nvSpPr>
          <p:cNvPr id="13" name="shpBeeldmerk">
            <a:extLst>
              <a:ext uri="{FF2B5EF4-FFF2-40B4-BE49-F238E27FC236}">
                <a16:creationId xmlns="" xmlns:a16="http://schemas.microsoft.com/office/drawing/2014/main" id="{C1A2270A-9B64-7443-99C3-354B7D9AE2D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467" y="6362700"/>
            <a:ext cx="950384" cy="3635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AC138-9CC6-5F47-9E2C-0216C60DA572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  <p:pic>
        <p:nvPicPr>
          <p:cNvPr id="13321" name="Picture 9" descr="RO_LNV_Logo_1_RGB">
            <a:extLst>
              <a:ext uri="{FF2B5EF4-FFF2-40B4-BE49-F238E27FC236}">
                <a16:creationId xmlns="" xmlns:a16="http://schemas.microsoft.com/office/drawing/2014/main" id="{711C4C6A-84CC-CF44-87BB-D9205554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2" y="1"/>
            <a:ext cx="61383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4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195263" indent="-1936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>
          <a:solidFill>
            <a:srgbClr val="000000"/>
          </a:solidFill>
          <a:latin typeface="+mn-lt"/>
        </a:defRPr>
      </a:lvl2pPr>
      <a:lvl3pPr marL="390525" indent="-193675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</a:defRPr>
      </a:lvl3pPr>
      <a:lvl4pPr marL="595313" indent="-203200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rgbClr val="000000"/>
          </a:solidFill>
          <a:latin typeface="+mn-lt"/>
        </a:defRPr>
      </a:lvl4pPr>
      <a:lvl5pPr marL="790575" indent="-193675" algn="l" rtl="0" eaLnBrk="0" fontAlgn="base" hangingPunct="0">
        <a:spcBef>
          <a:spcPct val="20000"/>
        </a:spcBef>
        <a:spcAft>
          <a:spcPct val="0"/>
        </a:spcAft>
        <a:buFont typeface="Times" pitchFamily="2" charset="0"/>
        <a:buChar char="•"/>
        <a:defRPr>
          <a:solidFill>
            <a:schemeClr val="tx1"/>
          </a:solidFill>
          <a:latin typeface="+mn-lt"/>
        </a:defRPr>
      </a:lvl5pPr>
      <a:lvl6pPr marL="1247775" indent="-193675" algn="l" rtl="0" eaLnBrk="0" fontAlgn="base" hangingPunct="0">
        <a:spcBef>
          <a:spcPct val="20000"/>
        </a:spcBef>
        <a:spcAft>
          <a:spcPct val="0"/>
        </a:spcAft>
        <a:buFont typeface="Times" pitchFamily="-16" charset="0"/>
        <a:buChar char="•"/>
        <a:defRPr>
          <a:solidFill>
            <a:schemeClr val="tx1"/>
          </a:solidFill>
          <a:latin typeface="+mn-lt"/>
        </a:defRPr>
      </a:lvl6pPr>
      <a:lvl7pPr marL="1704975" indent="-193675" algn="l" rtl="0" eaLnBrk="0" fontAlgn="base" hangingPunct="0">
        <a:spcBef>
          <a:spcPct val="20000"/>
        </a:spcBef>
        <a:spcAft>
          <a:spcPct val="0"/>
        </a:spcAft>
        <a:buFont typeface="Times" pitchFamily="-16" charset="0"/>
        <a:buChar char="•"/>
        <a:defRPr>
          <a:solidFill>
            <a:schemeClr val="tx1"/>
          </a:solidFill>
          <a:latin typeface="+mn-lt"/>
        </a:defRPr>
      </a:lvl7pPr>
      <a:lvl8pPr marL="2162175" indent="-193675" algn="l" rtl="0" eaLnBrk="0" fontAlgn="base" hangingPunct="0">
        <a:spcBef>
          <a:spcPct val="20000"/>
        </a:spcBef>
        <a:spcAft>
          <a:spcPct val="0"/>
        </a:spcAft>
        <a:buFont typeface="Times" pitchFamily="-16" charset="0"/>
        <a:buChar char="•"/>
        <a:defRPr>
          <a:solidFill>
            <a:schemeClr val="tx1"/>
          </a:solidFill>
          <a:latin typeface="+mn-lt"/>
        </a:defRPr>
      </a:lvl8pPr>
      <a:lvl9pPr marL="2619375" indent="-193675" algn="l" rtl="0" eaLnBrk="0" fontAlgn="base" hangingPunct="0">
        <a:spcBef>
          <a:spcPct val="20000"/>
        </a:spcBef>
        <a:spcAft>
          <a:spcPct val="0"/>
        </a:spcAft>
        <a:buFont typeface="Times" pitchFamily="-16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</a:t>
            </a:r>
            <a:r>
              <a:rPr lang="nl-NL" dirty="0" smtClean="0"/>
              <a:t>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98350" cy="1066800"/>
          </a:xfrm>
          <a:prstGeom prst="rect">
            <a:avLst/>
          </a:prstGeom>
        </p:spPr>
      </p:pic>
      <p:sp>
        <p:nvSpPr>
          <p:cNvPr id="13" name="Rechthoek 12"/>
          <p:cNvSpPr>
            <a:spLocks/>
          </p:cNvSpPr>
          <p:nvPr userDrawn="1"/>
        </p:nvSpPr>
        <p:spPr>
          <a:xfrm>
            <a:off x="5862000" y="6620400"/>
            <a:ext cx="468000" cy="237600"/>
          </a:xfrm>
          <a:prstGeom prst="rect">
            <a:avLst/>
          </a:prstGeom>
          <a:solidFill>
            <a:srgbClr val="15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35000" y="6543488"/>
            <a:ext cx="5003800" cy="264272"/>
          </a:xfrm>
          <a:prstGeom prst="rect">
            <a:avLst/>
          </a:prstGeom>
        </p:spPr>
        <p:txBody>
          <a:bodyPr vert="horz" lIns="91440" tIns="0" rIns="91440" bIns="45720" rtlCol="0" anchor="t" anchorCtr="0"/>
          <a:lstStyle>
            <a:lvl1pPr algn="l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35000" y="6221413"/>
            <a:ext cx="5003800" cy="32207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199" y="6221413"/>
            <a:ext cx="5005389" cy="322075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29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281">
          <p15:clr>
            <a:srgbClr val="F26B43"/>
          </p15:clr>
        </p15:guide>
        <p15:guide id="2" orient="horz" pos="3919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2159">
          <p15:clr>
            <a:srgbClr val="F26B43"/>
          </p15:clr>
        </p15:guide>
        <p15:guide id="5" pos="400">
          <p15:clr>
            <a:srgbClr val="F26B43"/>
          </p15:clr>
        </p15:guide>
        <p15:guide id="6" pos="4128">
          <p15:clr>
            <a:srgbClr val="F26B43"/>
          </p15:clr>
        </p15:guide>
        <p15:guide id="7" pos="3552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1434">
          <p15:clr>
            <a:srgbClr val="F26B43"/>
          </p15:clr>
        </p15:guide>
        <p15:guide id="10" pos="461">
          <p15:clr>
            <a:srgbClr val="F26B43"/>
          </p15:clr>
        </p15:guide>
        <p15:guide id="11" orient="horz" pos="6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ED63E3-057D-1D4F-8BA6-8B821A51F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06" y="3726515"/>
            <a:ext cx="10923906" cy="2080519"/>
          </a:xfrm>
        </p:spPr>
        <p:txBody>
          <a:bodyPr>
            <a:normAutofit/>
          </a:bodyPr>
          <a:lstStyle/>
          <a:p>
            <a:pPr algn="ctr"/>
            <a:r>
              <a:rPr lang="nl-NL" altLang="nl-NL" dirty="0" err="1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Overview</a:t>
            </a:r>
            <a:r>
              <a:rPr lang="nl-NL" altLang="nl-NL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nl-NL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	</a:t>
            </a:r>
            <a:br>
              <a:rPr lang="en-US" altLang="nl-NL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41A780BA-312F-CF4E-BB9B-BB4410118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215" y="5195069"/>
            <a:ext cx="10923906" cy="1035327"/>
          </a:xfrm>
        </p:spPr>
        <p:txBody>
          <a:bodyPr>
            <a:normAutofit/>
          </a:bodyPr>
          <a:lstStyle/>
          <a:p>
            <a:pPr algn="ctr"/>
            <a:endParaRPr lang="nl-NL" altLang="nl-NL" sz="2000" dirty="0"/>
          </a:p>
          <a:p>
            <a:pPr algn="ctr"/>
            <a:r>
              <a:rPr lang="nl-NL" altLang="nl-NL" dirty="0"/>
              <a:t>Ken</a:t>
            </a:r>
            <a:r>
              <a:rPr lang="nl-NL" dirty="0"/>
              <a:t>nisnetwerk</a:t>
            </a:r>
            <a:r>
              <a:rPr lang="nl-NL" altLang="nl-NL" dirty="0"/>
              <a:t> Blockchain voor Publieke Uitvoerders</a:t>
            </a:r>
          </a:p>
          <a:p>
            <a:endParaRPr lang="nl-NL" dirty="0"/>
          </a:p>
        </p:txBody>
      </p:sp>
      <p:pic>
        <p:nvPicPr>
          <p:cNvPr id="8" name="Tijdelijke aanduiding voor afbeelding 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427413"/>
          </a:xfrm>
        </p:spPr>
      </p:pic>
    </p:spTree>
    <p:extLst>
      <p:ext uri="{BB962C8B-B14F-4D97-AF65-F5344CB8AC3E}">
        <p14:creationId xmlns:p14="http://schemas.microsoft.com/office/powerpoint/2010/main" val="22251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7" y="1825021"/>
            <a:ext cx="4115239" cy="41152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pic>
        <p:nvPicPr>
          <p:cNvPr id="41" name="Afbeelding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492" y="1938310"/>
            <a:ext cx="965461" cy="9544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14010" y="685135"/>
            <a:ext cx="10923588" cy="859881"/>
          </a:xfrm>
        </p:spPr>
        <p:txBody>
          <a:bodyPr>
            <a:normAutofit/>
          </a:bodyPr>
          <a:lstStyle/>
          <a:p>
            <a:r>
              <a:rPr lang="nl-NL" sz="2400" dirty="0" smtClean="0">
                <a:solidFill>
                  <a:schemeClr val="accent4"/>
                </a:solidFill>
              </a:rPr>
              <a:t>Elementen voor vernieuwing in DLT</a:t>
            </a:r>
            <a:r>
              <a:rPr lang="nl-NL" sz="2400" dirty="0" smtClean="0"/>
              <a:t/>
            </a:r>
            <a:br>
              <a:rPr lang="nl-NL" sz="2400" dirty="0" smtClean="0"/>
            </a:br>
            <a:r>
              <a:rPr lang="nl-NL" dirty="0" smtClean="0"/>
              <a:t>			      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"/>
          </p:nvPr>
        </p:nvSpPr>
        <p:spPr>
          <a:xfrm>
            <a:off x="6547290" y="6220265"/>
            <a:ext cx="5005389" cy="322075"/>
          </a:xfrm>
        </p:spPr>
        <p:txBody>
          <a:bodyPr/>
          <a:lstStyle/>
          <a:p>
            <a:fld id="{86CB4B4D-7CA3-9044-876B-883B54F8677D}" type="slidenum">
              <a:rPr lang="nl-NL" smtClean="0"/>
              <a:t>10</a:t>
            </a:fld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6380407" y="4948886"/>
            <a:ext cx="173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err="1" smtClean="0"/>
              <a:t>Self</a:t>
            </a:r>
            <a:r>
              <a:rPr lang="nl-NL" sz="1600" dirty="0" smtClean="0"/>
              <a:t>-</a:t>
            </a:r>
            <a:br>
              <a:rPr lang="nl-NL" sz="1600" dirty="0" smtClean="0"/>
            </a:br>
            <a:r>
              <a:rPr lang="nl-NL" sz="1600" dirty="0" smtClean="0"/>
              <a:t>Sovereign</a:t>
            </a:r>
            <a:br>
              <a:rPr lang="nl-NL" sz="1600" dirty="0" smtClean="0"/>
            </a:br>
            <a:r>
              <a:rPr lang="nl-NL" sz="1600" dirty="0" smtClean="0"/>
              <a:t>Identity</a:t>
            </a:r>
            <a:endParaRPr lang="nl-NL" sz="1600" dirty="0"/>
          </a:p>
        </p:txBody>
      </p:sp>
      <p:sp>
        <p:nvSpPr>
          <p:cNvPr id="12" name="Tekstvak 11"/>
          <p:cNvSpPr txBox="1"/>
          <p:nvPr/>
        </p:nvSpPr>
        <p:spPr>
          <a:xfrm>
            <a:off x="3760405" y="2892801"/>
            <a:ext cx="200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smtClean="0"/>
              <a:t>Waarde</a:t>
            </a:r>
            <a:br>
              <a:rPr lang="nl-NL" sz="1600" dirty="0" smtClean="0"/>
            </a:br>
            <a:r>
              <a:rPr lang="nl-NL" sz="1600" dirty="0" smtClean="0"/>
              <a:t>wisselaars-</a:t>
            </a:r>
            <a:br>
              <a:rPr lang="nl-NL" sz="1600" dirty="0" smtClean="0"/>
            </a:br>
            <a:r>
              <a:rPr lang="nl-NL" sz="1600" dirty="0" smtClean="0"/>
              <a:t>patroon</a:t>
            </a:r>
            <a:endParaRPr lang="nl-NL" sz="1600" dirty="0"/>
          </a:p>
        </p:txBody>
      </p:sp>
      <p:sp>
        <p:nvSpPr>
          <p:cNvPr id="13" name="Tekstvak 12"/>
          <p:cNvSpPr txBox="1"/>
          <p:nvPr/>
        </p:nvSpPr>
        <p:spPr>
          <a:xfrm>
            <a:off x="4660139" y="5468689"/>
            <a:ext cx="1731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/>
              <a:t>Orakels</a:t>
            </a:r>
            <a:endParaRPr lang="nl-NL" sz="1600" dirty="0"/>
          </a:p>
        </p:txBody>
      </p:sp>
      <p:pic>
        <p:nvPicPr>
          <p:cNvPr id="35" name="Afbeelding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639" y="4382641"/>
            <a:ext cx="711694" cy="1071828"/>
          </a:xfrm>
          <a:prstGeom prst="rect">
            <a:avLst/>
          </a:prstGeom>
        </p:spPr>
      </p:pic>
      <p:pic>
        <p:nvPicPr>
          <p:cNvPr id="37" name="Afbeelding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993" y="4746621"/>
            <a:ext cx="505125" cy="624761"/>
          </a:xfrm>
          <a:prstGeom prst="rect">
            <a:avLst/>
          </a:prstGeom>
        </p:spPr>
      </p:pic>
      <p:pic>
        <p:nvPicPr>
          <p:cNvPr id="38" name="Afbeelding 3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85789" y="3655063"/>
            <a:ext cx="1188760" cy="497621"/>
          </a:xfrm>
          <a:prstGeom prst="rect">
            <a:avLst/>
          </a:prstGeom>
          <a:ln>
            <a:noFill/>
          </a:ln>
        </p:spPr>
      </p:pic>
      <p:pic>
        <p:nvPicPr>
          <p:cNvPr id="40" name="Afbeelding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729" y="1961211"/>
            <a:ext cx="913264" cy="913264"/>
          </a:xfrm>
          <a:prstGeom prst="rect">
            <a:avLst/>
          </a:prstGeom>
          <a:solidFill>
            <a:srgbClr val="F5E4D0"/>
          </a:solidFill>
        </p:spPr>
      </p:pic>
      <p:sp>
        <p:nvSpPr>
          <p:cNvPr id="14" name="Tekstvak 13"/>
          <p:cNvSpPr txBox="1"/>
          <p:nvPr/>
        </p:nvSpPr>
        <p:spPr>
          <a:xfrm>
            <a:off x="6282093" y="2899103"/>
            <a:ext cx="183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 smtClean="0"/>
              <a:t>Smart </a:t>
            </a:r>
            <a:r>
              <a:rPr lang="nl-NL" sz="1600" dirty="0" err="1" smtClean="0"/>
              <a:t>contracts</a:t>
            </a:r>
            <a:endParaRPr lang="nl-NL" sz="1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492" y="4033860"/>
            <a:ext cx="974755" cy="8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0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27169" y="565369"/>
            <a:ext cx="10923588" cy="948047"/>
          </a:xfrm>
        </p:spPr>
        <p:txBody>
          <a:bodyPr>
            <a:normAutofit/>
          </a:bodyPr>
          <a:lstStyle/>
          <a:p>
            <a:r>
              <a:rPr lang="nl-NL" sz="2400" dirty="0" smtClean="0"/>
              <a:t>Methode nodig van Wetten.nl tot geautomatiseerde besluitvorming</a:t>
            </a:r>
            <a:endParaRPr lang="nl-NL" sz="2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09" y="1895090"/>
            <a:ext cx="8930836" cy="432632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2854411" y="4361935"/>
            <a:ext cx="1037967" cy="259492"/>
          </a:xfrm>
          <a:prstGeom prst="rect">
            <a:avLst/>
          </a:prstGeom>
          <a:solidFill>
            <a:srgbClr val="F7931D"/>
          </a:solidFill>
          <a:ln>
            <a:solidFill>
              <a:srgbClr val="F79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5504543" y="4361935"/>
            <a:ext cx="1037967" cy="259492"/>
          </a:xfrm>
          <a:prstGeom prst="rect">
            <a:avLst/>
          </a:prstGeom>
          <a:solidFill>
            <a:srgbClr val="F7931D"/>
          </a:solidFill>
          <a:ln>
            <a:solidFill>
              <a:srgbClr val="F793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33" y="4380471"/>
            <a:ext cx="303307" cy="30330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88" y="4386649"/>
            <a:ext cx="303307" cy="303307"/>
          </a:xfrm>
          <a:prstGeom prst="rect">
            <a:avLst/>
          </a:prstGeom>
        </p:spPr>
      </p:pic>
      <p:sp>
        <p:nvSpPr>
          <p:cNvPr id="11" name="Afgeronde rechthoek 10"/>
          <p:cNvSpPr/>
          <p:nvPr/>
        </p:nvSpPr>
        <p:spPr>
          <a:xfrm>
            <a:off x="6600255" y="3583459"/>
            <a:ext cx="4825625" cy="2858352"/>
          </a:xfrm>
          <a:prstGeom prst="roundRect">
            <a:avLst>
              <a:gd name="adj" fmla="val 94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BRM </a:t>
            </a:r>
            <a:r>
              <a:rPr lang="nl-NL" altLang="nl-NL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– FLINT</a:t>
            </a:r>
            <a: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/>
            </a:r>
            <a:b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endParaRPr lang="nl-NL" altLang="nl-NL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Robert v </a:t>
            </a:r>
            <a: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Doesburg</a:t>
            </a:r>
            <a:b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/>
            </a:r>
            <a:b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nl-NL" altLang="nl-NL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BRM Expertisegroep</a:t>
            </a:r>
            <a:endParaRPr lang="nl-NL" altLang="nl-NL" sz="2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4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52514"/>
            <a:ext cx="10923588" cy="492508"/>
          </a:xfrm>
        </p:spPr>
        <p:txBody>
          <a:bodyPr>
            <a:normAutofit/>
          </a:bodyPr>
          <a:lstStyle/>
          <a:p>
            <a:r>
              <a:rPr lang="nl-NL" sz="2400" dirty="0" smtClean="0"/>
              <a:t>Smart </a:t>
            </a:r>
            <a:r>
              <a:rPr lang="nl-NL" sz="2400" dirty="0" err="1" smtClean="0"/>
              <a:t>Contracts</a:t>
            </a:r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1091405" y="2030171"/>
            <a:ext cx="10923588" cy="3944938"/>
          </a:xfrm>
        </p:spPr>
        <p:txBody>
          <a:bodyPr>
            <a:normAutofit lnSpcReduction="10000"/>
          </a:bodyPr>
          <a:lstStyle/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Bewijskracht</a:t>
            </a: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Transparantie</a:t>
            </a: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Verantwoording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Compliance </a:t>
            </a:r>
            <a:r>
              <a:rPr lang="nl-NL" dirty="0" err="1" smtClean="0">
                <a:solidFill>
                  <a:schemeClr val="bg2">
                    <a:lumMod val="25000"/>
                  </a:schemeClr>
                </a:solidFill>
              </a:rPr>
              <a:t>by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 Design</a:t>
            </a: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Instant dienstverlening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25" y="2185357"/>
            <a:ext cx="5236616" cy="313542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711" y="240490"/>
            <a:ext cx="1403131" cy="1387189"/>
          </a:xfrm>
          <a:prstGeom prst="rect">
            <a:avLst/>
          </a:prstGeom>
        </p:spPr>
      </p:pic>
      <p:sp>
        <p:nvSpPr>
          <p:cNvPr id="14" name="Afgeronde rechthoek 13"/>
          <p:cNvSpPr/>
          <p:nvPr/>
        </p:nvSpPr>
        <p:spPr>
          <a:xfrm>
            <a:off x="6835831" y="3516109"/>
            <a:ext cx="4591126" cy="2607111"/>
          </a:xfrm>
          <a:prstGeom prst="roundRect">
            <a:avLst>
              <a:gd name="adj" fmla="val 9493"/>
            </a:avLst>
          </a:prstGeom>
          <a:solidFill>
            <a:srgbClr val="C1D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SSI en 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Formulieren</a:t>
            </a:r>
            <a:b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endParaRPr lang="nl-NL" altLang="nl-NL" b="1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Sterre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den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Breeijen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/>
            </a:r>
            <a:b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en Pieter Verhagen</a:t>
            </a:r>
            <a:b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TNO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6" name="Afgeronde rechthoek 15"/>
          <p:cNvSpPr/>
          <p:nvPr/>
        </p:nvSpPr>
        <p:spPr>
          <a:xfrm>
            <a:off x="1618734" y="3503671"/>
            <a:ext cx="4629061" cy="2631989"/>
          </a:xfrm>
          <a:prstGeom prst="roundRect">
            <a:avLst>
              <a:gd name="adj" fmla="val 94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Bouwen Infrastructuur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 </a:t>
            </a: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Pim Otte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ICTU /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Discipl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0646" y="836192"/>
            <a:ext cx="10923588" cy="632653"/>
          </a:xfrm>
        </p:spPr>
        <p:txBody>
          <a:bodyPr>
            <a:normAutofit/>
          </a:bodyPr>
          <a:lstStyle/>
          <a:p>
            <a:r>
              <a:rPr lang="nl-NL" sz="2400" dirty="0" smtClean="0"/>
              <a:t>Digitale Identiteiten</a:t>
            </a:r>
            <a:endParaRPr lang="nl-NL" sz="24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/>
              <a:t>13</a:t>
            </a:fld>
            <a:endParaRPr lang="nl-NL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ijdelijke aanduiding voor inhoud 7">
            <a:extLst>
              <a:ext uri="{FF2B5EF4-FFF2-40B4-BE49-F238E27FC236}">
                <a16:creationId xmlns="" xmlns:a16="http://schemas.microsoft.com/office/drawing/2014/main" id="{AAE7FEE2-5D44-E74B-B2DB-06B73066EC1A}"/>
              </a:ext>
            </a:extLst>
          </p:cNvPr>
          <p:cNvSpPr txBox="1">
            <a:spLocks/>
          </p:cNvSpPr>
          <p:nvPr/>
        </p:nvSpPr>
        <p:spPr>
          <a:xfrm>
            <a:off x="1091405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numCol="1" spcCol="468000" rtlCol="0">
            <a:norm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Wie je bent. En dat jij het écht bent.</a:t>
            </a:r>
          </a:p>
          <a:p>
            <a:endParaRPr lang="nl-NL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Wie of wat vertegenwoordig je?</a:t>
            </a: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Jouw gegevens eenvoudiger inzien of delen</a:t>
            </a:r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nl-NL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Ook </a:t>
            </a:r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voor digitale én fysieke objecten!</a:t>
            </a:r>
          </a:p>
          <a:p>
            <a:endParaRPr lang="nl-NL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618" y="793505"/>
            <a:ext cx="3623970" cy="3297741"/>
          </a:xfrm>
          <a:prstGeom prst="rect">
            <a:avLst/>
          </a:prstGeom>
        </p:spPr>
      </p:pic>
      <p:sp>
        <p:nvSpPr>
          <p:cNvPr id="13" name="Afgeronde rechthoek 12"/>
          <p:cNvSpPr/>
          <p:nvPr/>
        </p:nvSpPr>
        <p:spPr>
          <a:xfrm>
            <a:off x="6553199" y="3814645"/>
            <a:ext cx="4164227" cy="2570205"/>
          </a:xfrm>
          <a:prstGeom prst="roundRect">
            <a:avLst>
              <a:gd name="adj" fmla="val 9493"/>
            </a:avLst>
          </a:prstGeom>
          <a:solidFill>
            <a:srgbClr val="C1D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SSI en 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Formulieren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Sterre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den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Breeijen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en</a:t>
            </a:r>
            <a:b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Pieter Verhagen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TNO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4" name="Afgeronde rechthoek 13"/>
          <p:cNvSpPr/>
          <p:nvPr/>
        </p:nvSpPr>
        <p:spPr>
          <a:xfrm>
            <a:off x="1370224" y="3852730"/>
            <a:ext cx="4088611" cy="2570205"/>
          </a:xfrm>
          <a:prstGeom prst="roundRect">
            <a:avLst>
              <a:gd name="adj" fmla="val 949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myDigitalMe</a:t>
            </a:r>
            <a:endParaRPr lang="nl-NL" altLang="nl-NL" b="1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Johann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Schreurs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DUO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3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756599" y="396658"/>
            <a:ext cx="10923588" cy="948047"/>
          </a:xfrm>
        </p:spPr>
        <p:txBody>
          <a:bodyPr>
            <a:normAutofit/>
          </a:bodyPr>
          <a:lstStyle/>
          <a:p>
            <a:r>
              <a:rPr lang="nl-NL" sz="2400" dirty="0"/>
              <a:t>Ontwikkelen </a:t>
            </a:r>
            <a:r>
              <a:rPr lang="nl-NL" sz="2400" dirty="0" smtClean="0"/>
              <a:t>Generieke </a:t>
            </a:r>
            <a:r>
              <a:rPr lang="nl-NL" sz="2400" dirty="0"/>
              <a:t>Basis Infrastructuur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14</a:t>
            </a:fld>
            <a:endParaRPr lang="nl-NL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488281435"/>
              </p:ext>
            </p:extLst>
          </p:nvPr>
        </p:nvGraphicFramePr>
        <p:xfrm>
          <a:off x="1294225" y="-113821"/>
          <a:ext cx="9848335" cy="640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PIJL-RECHTS 1"/>
          <p:cNvSpPr/>
          <p:nvPr/>
        </p:nvSpPr>
        <p:spPr>
          <a:xfrm rot="5400000">
            <a:off x="6232534" y="2013232"/>
            <a:ext cx="641329" cy="3252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1984324" y="549210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>
                <a:solidFill>
                  <a:schemeClr val="tx2"/>
                </a:solidFill>
              </a:rPr>
              <a:t>2018</a:t>
            </a:r>
            <a:endParaRPr lang="nl-NL" sz="1600" dirty="0">
              <a:solidFill>
                <a:schemeClr val="tx2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891939" y="5492102"/>
            <a:ext cx="265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>
                <a:solidFill>
                  <a:schemeClr val="tx2"/>
                </a:solidFill>
              </a:rPr>
              <a:t>2019 en komende jaren</a:t>
            </a:r>
            <a:endParaRPr lang="nl-NL" sz="1600" dirty="0">
              <a:solidFill>
                <a:schemeClr val="tx2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9525074" y="5487469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>
                <a:solidFill>
                  <a:schemeClr val="tx2"/>
                </a:solidFill>
              </a:rPr>
              <a:t>T+10 jaar</a:t>
            </a:r>
            <a:endParaRPr lang="nl-NL" sz="1600" dirty="0">
              <a:solidFill>
                <a:schemeClr val="tx2"/>
              </a:solidFill>
            </a:endParaRPr>
          </a:p>
        </p:txBody>
      </p:sp>
      <p:sp>
        <p:nvSpPr>
          <p:cNvPr id="12" name="Afgeronde rechthoek 11"/>
          <p:cNvSpPr/>
          <p:nvPr/>
        </p:nvSpPr>
        <p:spPr>
          <a:xfrm>
            <a:off x="6553198" y="3923057"/>
            <a:ext cx="4011829" cy="2534548"/>
          </a:xfrm>
          <a:prstGeom prst="roundRect">
            <a:avLst>
              <a:gd name="adj" fmla="val 9493"/>
            </a:avLst>
          </a:prstGeom>
          <a:solidFill>
            <a:srgbClr val="0FAE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Start </a:t>
            </a:r>
            <a:r>
              <a:rPr lang="nl-NL" altLang="nl-NL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your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engines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!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b="1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Ad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Kroft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Dutch Blockchain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Coalition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4" name="Afgeronde rechthoek 13"/>
          <p:cNvSpPr/>
          <p:nvPr/>
        </p:nvSpPr>
        <p:spPr>
          <a:xfrm>
            <a:off x="1777997" y="3887400"/>
            <a:ext cx="4088611" cy="2570205"/>
          </a:xfrm>
          <a:prstGeom prst="roundRect">
            <a:avLst>
              <a:gd name="adj" fmla="val 949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myDigitalMe</a:t>
            </a:r>
            <a:endParaRPr lang="nl-NL" altLang="nl-NL" b="1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Johann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Schreurs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DUO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19">
            <a:extLst>
              <a:ext uri="{FF2B5EF4-FFF2-40B4-BE49-F238E27FC236}">
                <a16:creationId xmlns="" xmlns:a16="http://schemas.microsoft.com/office/drawing/2014/main" id="{268A8D54-15AC-2F46-9F23-AE41B04BF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4" y="2492375"/>
            <a:ext cx="4752975" cy="2736850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wrap="none" lIns="72000" tIns="0" rIns="72000" bIns="0" anchor="b"/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1600" b="1" i="0" u="none" strike="noStrike" kern="1200" cap="small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kumimoji="0" lang="nl-NL" altLang="nl-NL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endParaRPr kumimoji="0" lang="nl-NL" altLang="nl-NL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962" name="AutoShape 20">
            <a:extLst>
              <a:ext uri="{FF2B5EF4-FFF2-40B4-BE49-F238E27FC236}">
                <a16:creationId xmlns="" xmlns:a16="http://schemas.microsoft.com/office/drawing/2014/main" id="{B744AAC2-9CC5-0F44-BA5B-04C6860FB32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648076" y="2276475"/>
            <a:ext cx="4752975" cy="2736850"/>
          </a:xfrm>
          <a:prstGeom prst="rtTriangle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altLang="nl-NL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="" xmlns:a16="http://schemas.microsoft.com/office/drawing/2014/main" id="{F9D7A571-7852-CF45-B853-45128222C2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88988" y="808038"/>
            <a:ext cx="10891838" cy="571500"/>
          </a:xfrm>
        </p:spPr>
        <p:txBody>
          <a:bodyPr>
            <a:normAutofit/>
          </a:bodyPr>
          <a:lstStyle/>
          <a:p>
            <a:r>
              <a:rPr lang="nl-NL" altLang="nl-NL" sz="2400" dirty="0"/>
              <a:t>Transitie </a:t>
            </a:r>
            <a:r>
              <a:rPr lang="nl-NL" altLang="nl-NL" sz="2400" dirty="0">
                <a:solidFill>
                  <a:srgbClr val="046F96"/>
                </a:solidFill>
              </a:rPr>
              <a:t>innovatie en realisatie</a:t>
            </a:r>
          </a:p>
        </p:txBody>
      </p:sp>
      <p:sp>
        <p:nvSpPr>
          <p:cNvPr id="40964" name="Line 24">
            <a:extLst>
              <a:ext uri="{FF2B5EF4-FFF2-40B4-BE49-F238E27FC236}">
                <a16:creationId xmlns="" xmlns:a16="http://schemas.microsoft.com/office/drawing/2014/main" id="{01CCA3F5-C2BC-8246-9488-99B197797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3" y="5516563"/>
            <a:ext cx="647700" cy="0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5" name="Rectangle 25">
            <a:extLst>
              <a:ext uri="{FF2B5EF4-FFF2-40B4-BE49-F238E27FC236}">
                <a16:creationId xmlns="" xmlns:a16="http://schemas.microsoft.com/office/drawing/2014/main" id="{EF032536-AE5F-094E-B215-45C32408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26" y="5205414"/>
            <a:ext cx="2889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1600" b="1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t</a:t>
            </a:r>
          </a:p>
        </p:txBody>
      </p:sp>
      <p:sp>
        <p:nvSpPr>
          <p:cNvPr id="40966" name="AutoShape 31">
            <a:extLst>
              <a:ext uri="{FF2B5EF4-FFF2-40B4-BE49-F238E27FC236}">
                <a16:creationId xmlns="" xmlns:a16="http://schemas.microsoft.com/office/drawing/2014/main" id="{09FA8231-0B83-494D-9573-28483500D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9" y="2636838"/>
            <a:ext cx="2484437" cy="208915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25" name="Rectangle 33">
            <a:extLst>
              <a:ext uri="{FF2B5EF4-FFF2-40B4-BE49-F238E27FC236}">
                <a16:creationId xmlns="" xmlns:a16="http://schemas.microsoft.com/office/drawing/2014/main" id="{78791CEB-51C3-5E46-8A17-04285D946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4" y="4149725"/>
            <a:ext cx="287337" cy="2873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26" name="Rectangle 34">
            <a:extLst>
              <a:ext uri="{FF2B5EF4-FFF2-40B4-BE49-F238E27FC236}">
                <a16:creationId xmlns="" xmlns:a16="http://schemas.microsoft.com/office/drawing/2014/main" id="{0671BF36-05CE-2244-A150-7506976C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5" y="3284539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28" name="Rectangle 36">
            <a:extLst>
              <a:ext uri="{FF2B5EF4-FFF2-40B4-BE49-F238E27FC236}">
                <a16:creationId xmlns="" xmlns:a16="http://schemas.microsoft.com/office/drawing/2014/main" id="{5C82545B-5CBA-1F44-8CD9-4E07A7341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2420938"/>
            <a:ext cx="215900" cy="215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29" name="Rectangle 37">
            <a:extLst>
              <a:ext uri="{FF2B5EF4-FFF2-40B4-BE49-F238E27FC236}">
                <a16:creationId xmlns="" xmlns:a16="http://schemas.microsoft.com/office/drawing/2014/main" id="{7B5801AA-F81B-AD4B-8959-C56F1EE0B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2349500"/>
            <a:ext cx="215900" cy="215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30" name="Rectangle 38">
            <a:extLst>
              <a:ext uri="{FF2B5EF4-FFF2-40B4-BE49-F238E27FC236}">
                <a16:creationId xmlns="" xmlns:a16="http://schemas.microsoft.com/office/drawing/2014/main" id="{F8DC697E-F662-E34B-92C7-CFEEF0920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2492375"/>
            <a:ext cx="215900" cy="215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31" name="Rectangle 39">
            <a:extLst>
              <a:ext uri="{FF2B5EF4-FFF2-40B4-BE49-F238E27FC236}">
                <a16:creationId xmlns="" xmlns:a16="http://schemas.microsoft.com/office/drawing/2014/main" id="{C05D2254-2988-4842-87BF-3EC4B95B7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9" y="2997200"/>
            <a:ext cx="287337" cy="2873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cxnSp>
        <p:nvCxnSpPr>
          <p:cNvPr id="40973" name="AutoShape 41">
            <a:extLst>
              <a:ext uri="{FF2B5EF4-FFF2-40B4-BE49-F238E27FC236}">
                <a16:creationId xmlns="" xmlns:a16="http://schemas.microsoft.com/office/drawing/2014/main" id="{7F080D59-07C7-CA41-A33D-D7ACC810977F}"/>
              </a:ext>
            </a:extLst>
          </p:cNvPr>
          <p:cNvCxnSpPr>
            <a:cxnSpLocks noChangeShapeType="1"/>
            <a:stCxn id="8228" idx="3"/>
            <a:endCxn id="8229" idx="1"/>
          </p:cNvCxnSpPr>
          <p:nvPr/>
        </p:nvCxnSpPr>
        <p:spPr bwMode="auto">
          <a:xfrm flipV="1">
            <a:off x="4872038" y="2457450"/>
            <a:ext cx="360362" cy="71438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4" name="AutoShape 42">
            <a:extLst>
              <a:ext uri="{FF2B5EF4-FFF2-40B4-BE49-F238E27FC236}">
                <a16:creationId xmlns="" xmlns:a16="http://schemas.microsoft.com/office/drawing/2014/main" id="{7DB06A35-927F-204D-A084-3E0C8EE7EAD5}"/>
              </a:ext>
            </a:extLst>
          </p:cNvPr>
          <p:cNvCxnSpPr>
            <a:cxnSpLocks noChangeShapeType="1"/>
            <a:stCxn id="8229" idx="3"/>
            <a:endCxn id="8230" idx="1"/>
          </p:cNvCxnSpPr>
          <p:nvPr/>
        </p:nvCxnSpPr>
        <p:spPr bwMode="auto">
          <a:xfrm>
            <a:off x="5448300" y="2457451"/>
            <a:ext cx="431800" cy="142875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5" name="AutoShape 43">
            <a:extLst>
              <a:ext uri="{FF2B5EF4-FFF2-40B4-BE49-F238E27FC236}">
                <a16:creationId xmlns="" xmlns:a16="http://schemas.microsoft.com/office/drawing/2014/main" id="{4B6DFABB-AB13-EF40-B259-9BF4EBAA6DDF}"/>
              </a:ext>
            </a:extLst>
          </p:cNvPr>
          <p:cNvCxnSpPr>
            <a:cxnSpLocks noChangeShapeType="1"/>
            <a:stCxn id="8229" idx="2"/>
            <a:endCxn id="40988" idx="1"/>
          </p:cNvCxnSpPr>
          <p:nvPr/>
        </p:nvCxnSpPr>
        <p:spPr bwMode="auto">
          <a:xfrm>
            <a:off x="5340350" y="2565400"/>
            <a:ext cx="204788" cy="509588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6" name="AutoShape 44">
            <a:extLst>
              <a:ext uri="{FF2B5EF4-FFF2-40B4-BE49-F238E27FC236}">
                <a16:creationId xmlns="" xmlns:a16="http://schemas.microsoft.com/office/drawing/2014/main" id="{3D006EDB-B849-0547-8974-06623F19923F}"/>
              </a:ext>
            </a:extLst>
          </p:cNvPr>
          <p:cNvCxnSpPr>
            <a:cxnSpLocks noChangeShapeType="1"/>
            <a:stCxn id="8228" idx="2"/>
            <a:endCxn id="40987" idx="1"/>
          </p:cNvCxnSpPr>
          <p:nvPr/>
        </p:nvCxnSpPr>
        <p:spPr bwMode="auto">
          <a:xfrm>
            <a:off x="4764089" y="2636838"/>
            <a:ext cx="276225" cy="1517650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7" name="AutoShape 45">
            <a:extLst>
              <a:ext uri="{FF2B5EF4-FFF2-40B4-BE49-F238E27FC236}">
                <a16:creationId xmlns="" xmlns:a16="http://schemas.microsoft.com/office/drawing/2014/main" id="{2F231CAF-D366-3A4C-BA78-27DF03EEB570}"/>
              </a:ext>
            </a:extLst>
          </p:cNvPr>
          <p:cNvCxnSpPr>
            <a:cxnSpLocks noChangeShapeType="1"/>
            <a:stCxn id="8231" idx="3"/>
            <a:endCxn id="40993" idx="1"/>
          </p:cNvCxnSpPr>
          <p:nvPr/>
        </p:nvCxnSpPr>
        <p:spPr bwMode="auto">
          <a:xfrm>
            <a:off x="6238876" y="3141663"/>
            <a:ext cx="314325" cy="220662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8" name="AutoShape 46">
            <a:extLst>
              <a:ext uri="{FF2B5EF4-FFF2-40B4-BE49-F238E27FC236}">
                <a16:creationId xmlns="" xmlns:a16="http://schemas.microsoft.com/office/drawing/2014/main" id="{257D4C00-1001-CD4A-94E3-0D9317ECCAFF}"/>
              </a:ext>
            </a:extLst>
          </p:cNvPr>
          <p:cNvCxnSpPr>
            <a:cxnSpLocks noChangeShapeType="1"/>
            <a:stCxn id="40987" idx="0"/>
            <a:endCxn id="8262" idx="1"/>
          </p:cNvCxnSpPr>
          <p:nvPr/>
        </p:nvCxnSpPr>
        <p:spPr bwMode="auto">
          <a:xfrm flipV="1">
            <a:off x="5230814" y="3933826"/>
            <a:ext cx="433387" cy="239713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9" name="AutoShape 49">
            <a:extLst>
              <a:ext uri="{FF2B5EF4-FFF2-40B4-BE49-F238E27FC236}">
                <a16:creationId xmlns="" xmlns:a16="http://schemas.microsoft.com/office/drawing/2014/main" id="{8EF26184-6858-6B4D-8B72-1E652762175F}"/>
              </a:ext>
            </a:extLst>
          </p:cNvPr>
          <p:cNvCxnSpPr>
            <a:cxnSpLocks noChangeShapeType="1"/>
            <a:stCxn id="8230" idx="3"/>
            <a:endCxn id="40993" idx="1"/>
          </p:cNvCxnSpPr>
          <p:nvPr/>
        </p:nvCxnSpPr>
        <p:spPr bwMode="auto">
          <a:xfrm>
            <a:off x="6096000" y="2600325"/>
            <a:ext cx="457200" cy="762000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42" name="Rectangle 50">
            <a:extLst>
              <a:ext uri="{FF2B5EF4-FFF2-40B4-BE49-F238E27FC236}">
                <a16:creationId xmlns="" xmlns:a16="http://schemas.microsoft.com/office/drawing/2014/main" id="{029973D5-61EE-5B47-BF60-9649AD750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2420938"/>
            <a:ext cx="215900" cy="215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cxnSp>
        <p:nvCxnSpPr>
          <p:cNvPr id="40981" name="AutoShape 51">
            <a:extLst>
              <a:ext uri="{FF2B5EF4-FFF2-40B4-BE49-F238E27FC236}">
                <a16:creationId xmlns="" xmlns:a16="http://schemas.microsoft.com/office/drawing/2014/main" id="{AB9016F1-4A86-BF47-9512-2AF6BDFCFE37}"/>
              </a:ext>
            </a:extLst>
          </p:cNvPr>
          <p:cNvCxnSpPr>
            <a:cxnSpLocks noChangeShapeType="1"/>
            <a:stCxn id="8230" idx="3"/>
            <a:endCxn id="8242" idx="1"/>
          </p:cNvCxnSpPr>
          <p:nvPr/>
        </p:nvCxnSpPr>
        <p:spPr bwMode="auto">
          <a:xfrm flipV="1">
            <a:off x="6096000" y="2528889"/>
            <a:ext cx="431800" cy="71437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82" name="AutoShape 52">
            <a:extLst>
              <a:ext uri="{FF2B5EF4-FFF2-40B4-BE49-F238E27FC236}">
                <a16:creationId xmlns="" xmlns:a16="http://schemas.microsoft.com/office/drawing/2014/main" id="{FCCCBE8B-4B28-884D-BBED-34C56BB6FD12}"/>
              </a:ext>
            </a:extLst>
          </p:cNvPr>
          <p:cNvCxnSpPr>
            <a:cxnSpLocks noChangeShapeType="1"/>
            <a:stCxn id="8242" idx="3"/>
          </p:cNvCxnSpPr>
          <p:nvPr/>
        </p:nvCxnSpPr>
        <p:spPr bwMode="auto">
          <a:xfrm>
            <a:off x="6743701" y="2528889"/>
            <a:ext cx="341313" cy="46037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45" name="Rectangle 53">
            <a:extLst>
              <a:ext uri="{FF2B5EF4-FFF2-40B4-BE49-F238E27FC236}">
                <a16:creationId xmlns="" xmlns:a16="http://schemas.microsoft.com/office/drawing/2014/main" id="{137F0D23-6582-7943-98CE-AF3FA2A15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3" y="1125538"/>
            <a:ext cx="215900" cy="215900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8246" name="Rectangle 54">
            <a:extLst>
              <a:ext uri="{FF2B5EF4-FFF2-40B4-BE49-F238E27FC236}">
                <a16:creationId xmlns="" xmlns:a16="http://schemas.microsoft.com/office/drawing/2014/main" id="{2E0C2C97-11D7-A04C-BC03-3A66C059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1412875"/>
            <a:ext cx="287338" cy="2873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sp>
        <p:nvSpPr>
          <p:cNvPr id="40985" name="Text Box 55">
            <a:extLst>
              <a:ext uri="{FF2B5EF4-FFF2-40B4-BE49-F238E27FC236}">
                <a16:creationId xmlns="" xmlns:a16="http://schemas.microsoft.com/office/drawing/2014/main" id="{3D38D5EE-E28E-AC43-8B22-78FAFBAB3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3" y="1096963"/>
            <a:ext cx="2217572" cy="24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Innovatie = kennisontwikkeling</a:t>
            </a:r>
          </a:p>
        </p:txBody>
      </p:sp>
      <p:sp>
        <p:nvSpPr>
          <p:cNvPr id="40986" name="Text Box 56">
            <a:extLst>
              <a:ext uri="{FF2B5EF4-FFF2-40B4-BE49-F238E27FC236}">
                <a16:creationId xmlns="" xmlns:a16="http://schemas.microsoft.com/office/drawing/2014/main" id="{00BDD652-A95E-5D4B-A829-7EDCDF78B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064" y="1455738"/>
            <a:ext cx="2302531" cy="24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Realisatie = productontwikkeling</a:t>
            </a:r>
          </a:p>
        </p:txBody>
      </p:sp>
      <p:sp>
        <p:nvSpPr>
          <p:cNvPr id="40987" name="AutoShape 58" descr="Brede diagonaal omlaag">
            <a:extLst>
              <a:ext uri="{FF2B5EF4-FFF2-40B4-BE49-F238E27FC236}">
                <a16:creationId xmlns="" xmlns:a16="http://schemas.microsoft.com/office/drawing/2014/main" id="{7A01AC67-0184-7C46-9450-DAB0C0613A7D}"/>
              </a:ext>
            </a:extLst>
          </p:cNvPr>
          <p:cNvSpPr>
            <a:spLocks noChangeArrowheads="1"/>
          </p:cNvSpPr>
          <p:nvPr/>
        </p:nvSpPr>
        <p:spPr bwMode="auto">
          <a:xfrm rot="1155265">
            <a:off x="5016500" y="4076700"/>
            <a:ext cx="215900" cy="2159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6352" y="15885"/>
                </a:moveTo>
                <a:cubicBezTo>
                  <a:pt x="7583" y="16962"/>
                  <a:pt x="9164" y="17556"/>
                  <a:pt x="10800" y="17556"/>
                </a:cubicBezTo>
                <a:cubicBezTo>
                  <a:pt x="14531" y="17556"/>
                  <a:pt x="17556" y="14531"/>
                  <a:pt x="17556" y="10800"/>
                </a:cubicBezTo>
                <a:cubicBezTo>
                  <a:pt x="17556" y="7068"/>
                  <a:pt x="14531" y="4044"/>
                  <a:pt x="10800" y="4044"/>
                </a:cubicBezTo>
                <a:cubicBezTo>
                  <a:pt x="7068" y="4044"/>
                  <a:pt x="4044" y="7068"/>
                  <a:pt x="4044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184" y="21600"/>
                  <a:pt x="5658" y="20651"/>
                  <a:pt x="3690" y="18929"/>
                </a:cubicBezTo>
                <a:lnTo>
                  <a:pt x="1912" y="20962"/>
                </a:lnTo>
                <a:lnTo>
                  <a:pt x="1467" y="14299"/>
                </a:lnTo>
                <a:lnTo>
                  <a:pt x="8129" y="13853"/>
                </a:lnTo>
                <a:lnTo>
                  <a:pt x="6352" y="15885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88" name="AutoShape 59">
            <a:extLst>
              <a:ext uri="{FF2B5EF4-FFF2-40B4-BE49-F238E27FC236}">
                <a16:creationId xmlns="" xmlns:a16="http://schemas.microsoft.com/office/drawing/2014/main" id="{2A7A63D4-AFD3-C840-9BC9-ACF085C615B3}"/>
              </a:ext>
            </a:extLst>
          </p:cNvPr>
          <p:cNvSpPr>
            <a:spLocks noChangeArrowheads="1"/>
          </p:cNvSpPr>
          <p:nvPr/>
        </p:nvSpPr>
        <p:spPr bwMode="auto">
          <a:xfrm rot="1169189">
            <a:off x="5519738" y="2997200"/>
            <a:ext cx="215900" cy="2159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6512" y="15881"/>
                </a:moveTo>
                <a:cubicBezTo>
                  <a:pt x="7711" y="16893"/>
                  <a:pt x="9230" y="17449"/>
                  <a:pt x="10800" y="17449"/>
                </a:cubicBezTo>
                <a:cubicBezTo>
                  <a:pt x="14472" y="17449"/>
                  <a:pt x="17449" y="14472"/>
                  <a:pt x="17449" y="10800"/>
                </a:cubicBezTo>
                <a:cubicBezTo>
                  <a:pt x="17449" y="7127"/>
                  <a:pt x="14472" y="4151"/>
                  <a:pt x="10800" y="4151"/>
                </a:cubicBezTo>
                <a:cubicBezTo>
                  <a:pt x="7127" y="4151"/>
                  <a:pt x="4151" y="7127"/>
                  <a:pt x="415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250" y="21600"/>
                  <a:pt x="5783" y="20698"/>
                  <a:pt x="3835" y="19054"/>
                </a:cubicBezTo>
                <a:lnTo>
                  <a:pt x="2094" y="21117"/>
                </a:lnTo>
                <a:lnTo>
                  <a:pt x="1523" y="14388"/>
                </a:lnTo>
                <a:lnTo>
                  <a:pt x="8253" y="13818"/>
                </a:lnTo>
                <a:lnTo>
                  <a:pt x="6512" y="15881"/>
                </a:lnTo>
                <a:close/>
              </a:path>
            </a:pathLst>
          </a:custGeom>
          <a:solidFill>
            <a:srgbClr val="FF00FF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989" name="AutoShape 61">
            <a:extLst>
              <a:ext uri="{FF2B5EF4-FFF2-40B4-BE49-F238E27FC236}">
                <a16:creationId xmlns="" xmlns:a16="http://schemas.microsoft.com/office/drawing/2014/main" id="{D944D884-7825-3D48-BB72-8B0BC483C1FE}"/>
              </a:ext>
            </a:extLst>
          </p:cNvPr>
          <p:cNvCxnSpPr>
            <a:cxnSpLocks noChangeShapeType="1"/>
            <a:stCxn id="8225" idx="3"/>
            <a:endCxn id="40987" idx="4"/>
          </p:cNvCxnSpPr>
          <p:nvPr/>
        </p:nvCxnSpPr>
        <p:spPr bwMode="auto">
          <a:xfrm flipV="1">
            <a:off x="4438650" y="4186238"/>
            <a:ext cx="585788" cy="10795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54" name="Rectangle 62">
            <a:extLst>
              <a:ext uri="{FF2B5EF4-FFF2-40B4-BE49-F238E27FC236}">
                <a16:creationId xmlns="" xmlns:a16="http://schemas.microsoft.com/office/drawing/2014/main" id="{ECFF76DC-926D-2D4F-98A4-3B494AA0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4581525"/>
            <a:ext cx="287337" cy="2873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cxnSp>
        <p:nvCxnSpPr>
          <p:cNvPr id="40991" name="AutoShape 63">
            <a:extLst>
              <a:ext uri="{FF2B5EF4-FFF2-40B4-BE49-F238E27FC236}">
                <a16:creationId xmlns="" xmlns:a16="http://schemas.microsoft.com/office/drawing/2014/main" id="{F8E2B984-1F7A-E249-BA31-5571E22AB494}"/>
              </a:ext>
            </a:extLst>
          </p:cNvPr>
          <p:cNvCxnSpPr>
            <a:cxnSpLocks noChangeShapeType="1"/>
            <a:stCxn id="40987" idx="0"/>
            <a:endCxn id="8254" idx="1"/>
          </p:cNvCxnSpPr>
          <p:nvPr/>
        </p:nvCxnSpPr>
        <p:spPr bwMode="auto">
          <a:xfrm>
            <a:off x="5230814" y="4173538"/>
            <a:ext cx="504825" cy="55245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92" name="AutoShape 67">
            <a:extLst>
              <a:ext uri="{FF2B5EF4-FFF2-40B4-BE49-F238E27FC236}">
                <a16:creationId xmlns="" xmlns:a16="http://schemas.microsoft.com/office/drawing/2014/main" id="{06D6F462-0400-5A44-899B-1DEEB8B4ADD8}"/>
              </a:ext>
            </a:extLst>
          </p:cNvPr>
          <p:cNvCxnSpPr>
            <a:cxnSpLocks noChangeShapeType="1"/>
            <a:stCxn id="40988" idx="0"/>
            <a:endCxn id="8231" idx="1"/>
          </p:cNvCxnSpPr>
          <p:nvPr/>
        </p:nvCxnSpPr>
        <p:spPr bwMode="auto">
          <a:xfrm>
            <a:off x="5734050" y="3094039"/>
            <a:ext cx="217488" cy="47625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93" name="AutoShape 68">
            <a:extLst>
              <a:ext uri="{FF2B5EF4-FFF2-40B4-BE49-F238E27FC236}">
                <a16:creationId xmlns="" xmlns:a16="http://schemas.microsoft.com/office/drawing/2014/main" id="{164FEBA6-4EF7-7944-B052-94A59346149F}"/>
              </a:ext>
            </a:extLst>
          </p:cNvPr>
          <p:cNvSpPr>
            <a:spLocks noChangeArrowheads="1"/>
          </p:cNvSpPr>
          <p:nvPr/>
        </p:nvSpPr>
        <p:spPr bwMode="auto">
          <a:xfrm rot="1169189">
            <a:off x="6527800" y="3284538"/>
            <a:ext cx="215900" cy="2159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6512" y="15881"/>
                </a:moveTo>
                <a:cubicBezTo>
                  <a:pt x="7711" y="16893"/>
                  <a:pt x="9230" y="17449"/>
                  <a:pt x="10800" y="17449"/>
                </a:cubicBezTo>
                <a:cubicBezTo>
                  <a:pt x="14472" y="17449"/>
                  <a:pt x="17449" y="14472"/>
                  <a:pt x="17449" y="10800"/>
                </a:cubicBezTo>
                <a:cubicBezTo>
                  <a:pt x="17449" y="7127"/>
                  <a:pt x="14472" y="4151"/>
                  <a:pt x="10800" y="4151"/>
                </a:cubicBezTo>
                <a:cubicBezTo>
                  <a:pt x="7127" y="4151"/>
                  <a:pt x="4151" y="7127"/>
                  <a:pt x="415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8250" y="21600"/>
                  <a:pt x="5783" y="20698"/>
                  <a:pt x="3835" y="19054"/>
                </a:cubicBezTo>
                <a:lnTo>
                  <a:pt x="2094" y="21117"/>
                </a:lnTo>
                <a:lnTo>
                  <a:pt x="1523" y="14388"/>
                </a:lnTo>
                <a:lnTo>
                  <a:pt x="8253" y="13818"/>
                </a:lnTo>
                <a:lnTo>
                  <a:pt x="6512" y="15881"/>
                </a:lnTo>
                <a:close/>
              </a:path>
            </a:pathLst>
          </a:custGeom>
          <a:solidFill>
            <a:srgbClr val="FF00FF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0994" name="AutoShape 69">
            <a:extLst>
              <a:ext uri="{FF2B5EF4-FFF2-40B4-BE49-F238E27FC236}">
                <a16:creationId xmlns="" xmlns:a16="http://schemas.microsoft.com/office/drawing/2014/main" id="{CA38DABF-AF1E-C540-AFFE-A84B00EE2C75}"/>
              </a:ext>
            </a:extLst>
          </p:cNvPr>
          <p:cNvCxnSpPr>
            <a:cxnSpLocks noChangeShapeType="1"/>
            <a:stCxn id="40993" idx="0"/>
            <a:endCxn id="8226" idx="1"/>
          </p:cNvCxnSpPr>
          <p:nvPr/>
        </p:nvCxnSpPr>
        <p:spPr bwMode="auto">
          <a:xfrm>
            <a:off x="6742113" y="3381376"/>
            <a:ext cx="722312" cy="47625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2" name="Rectangle 70">
            <a:extLst>
              <a:ext uri="{FF2B5EF4-FFF2-40B4-BE49-F238E27FC236}">
                <a16:creationId xmlns="" xmlns:a16="http://schemas.microsoft.com/office/drawing/2014/main" id="{1C8A81F8-AA36-404B-BDC8-F591CCB94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3789364"/>
            <a:ext cx="287338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charset="0"/>
            </a:endParaRPr>
          </a:p>
        </p:txBody>
      </p:sp>
      <p:cxnSp>
        <p:nvCxnSpPr>
          <p:cNvPr id="40996" name="AutoShape 71">
            <a:extLst>
              <a:ext uri="{FF2B5EF4-FFF2-40B4-BE49-F238E27FC236}">
                <a16:creationId xmlns="" xmlns:a16="http://schemas.microsoft.com/office/drawing/2014/main" id="{259C28D6-4E13-104A-AA65-79491628D4C0}"/>
              </a:ext>
            </a:extLst>
          </p:cNvPr>
          <p:cNvCxnSpPr>
            <a:cxnSpLocks noChangeShapeType="1"/>
            <a:stCxn id="8262" idx="3"/>
            <a:endCxn id="40993" idx="3"/>
          </p:cNvCxnSpPr>
          <p:nvPr/>
        </p:nvCxnSpPr>
        <p:spPr bwMode="auto">
          <a:xfrm flipV="1">
            <a:off x="5951539" y="3459163"/>
            <a:ext cx="566737" cy="474662"/>
          </a:xfrm>
          <a:prstGeom prst="straightConnector1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97" name="Rechthoek 37">
            <a:extLst>
              <a:ext uri="{FF2B5EF4-FFF2-40B4-BE49-F238E27FC236}">
                <a16:creationId xmlns="" xmlns:a16="http://schemas.microsoft.com/office/drawing/2014/main" id="{0CAD159A-367C-8544-A66A-74AF082347F5}"/>
              </a:ext>
            </a:extLst>
          </p:cNvPr>
          <p:cNvSpPr>
            <a:spLocks noChangeArrowheads="1"/>
          </p:cNvSpPr>
          <p:nvPr/>
        </p:nvSpPr>
        <p:spPr bwMode="auto">
          <a:xfrm rot="1138193">
            <a:off x="8002451" y="2820043"/>
            <a:ext cx="2808287" cy="7921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Digital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alt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Blending</a:t>
            </a: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="" xmlns:a16="http://schemas.microsoft.com/office/drawing/2014/main" id="{6B52D7D7-DFB8-514B-9A22-7D1D1EFF1911}"/>
              </a:ext>
            </a:extLst>
          </p:cNvPr>
          <p:cNvSpPr/>
          <p:nvPr/>
        </p:nvSpPr>
        <p:spPr bwMode="auto">
          <a:xfrm rot="21027394">
            <a:off x="368398" y="4406107"/>
            <a:ext cx="3567112" cy="15986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lIns="90000" tIns="46800" rIns="90000" bIns="468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Handwriting" panose="03010101010101010101" pitchFamily="66" charset="77"/>
                <a:ea typeface="+mn-ea"/>
                <a:cs typeface="Arial" charset="0"/>
              </a:rPr>
              <a:t>Tijdens de verbouwing gaat de verkoop gewoon door</a:t>
            </a:r>
          </a:p>
        </p:txBody>
      </p:sp>
      <p:sp>
        <p:nvSpPr>
          <p:cNvPr id="3" name="Rechthoek 2"/>
          <p:cNvSpPr/>
          <p:nvPr/>
        </p:nvSpPr>
        <p:spPr>
          <a:xfrm>
            <a:off x="7104064" y="2335630"/>
            <a:ext cx="1299411" cy="529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cap="small" dirty="0" smtClean="0">
                <a:solidFill>
                  <a:schemeClr val="bg1"/>
                </a:solidFill>
                <a:latin typeface="Calibri" panose="020F0502020204030204" pitchFamily="34" charset="0"/>
              </a:rPr>
              <a:t>Mode2</a:t>
            </a:r>
            <a:endParaRPr lang="nl-NL" b="1" cap="small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7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0684" y="-2719226"/>
            <a:ext cx="19970671" cy="834532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10067" y="2016766"/>
            <a:ext cx="10923588" cy="4024800"/>
          </a:xfrm>
        </p:spPr>
        <p:txBody>
          <a:bodyPr>
            <a:normAutofit/>
          </a:bodyPr>
          <a:lstStyle/>
          <a:p>
            <a:pPr algn="ctr"/>
            <a:r>
              <a:rPr lang="nl-NL" sz="5400" dirty="0" err="1" smtClean="0"/>
              <a:t>Eco-systeem</a:t>
            </a:r>
            <a:r>
              <a:rPr lang="nl-NL" sz="5400" dirty="0" smtClean="0"/>
              <a:t> in ontwikkeling</a:t>
            </a:r>
            <a:endParaRPr lang="nl-NL" sz="5400" dirty="0"/>
          </a:p>
        </p:txBody>
      </p:sp>
    </p:spTree>
    <p:extLst>
      <p:ext uri="{BB962C8B-B14F-4D97-AF65-F5344CB8AC3E}">
        <p14:creationId xmlns:p14="http://schemas.microsoft.com/office/powerpoint/2010/main" val="1937735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17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75" y="725214"/>
            <a:ext cx="8355039" cy="59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6114" y="219924"/>
            <a:ext cx="11338697" cy="948047"/>
          </a:xfrm>
        </p:spPr>
        <p:txBody>
          <a:bodyPr>
            <a:noAutofit/>
          </a:bodyPr>
          <a:lstStyle/>
          <a:p>
            <a:r>
              <a:rPr lang="nl-NL" sz="2400" dirty="0" smtClean="0"/>
              <a:t>European Blockchain Services </a:t>
            </a:r>
            <a:r>
              <a:rPr lang="nl-NL" sz="2400" dirty="0" err="1" smtClean="0"/>
              <a:t>Infrastructure</a:t>
            </a:r>
            <a:r>
              <a:rPr lang="nl-NL" sz="2400" dirty="0" smtClean="0"/>
              <a:t> – </a:t>
            </a:r>
            <a:r>
              <a:rPr lang="nl-NL" sz="2400" dirty="0" err="1" smtClean="0"/>
              <a:t>Working</a:t>
            </a:r>
            <a:r>
              <a:rPr lang="nl-NL" sz="2400" dirty="0" smtClean="0"/>
              <a:t> Model</a:t>
            </a:r>
            <a:endParaRPr lang="nl-NL" sz="24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3" y="1362417"/>
            <a:ext cx="8840214" cy="5199022"/>
          </a:xfrm>
        </p:spPr>
      </p:pic>
      <p:sp>
        <p:nvSpPr>
          <p:cNvPr id="6" name="Afgeronde rechthoek 5"/>
          <p:cNvSpPr/>
          <p:nvPr/>
        </p:nvSpPr>
        <p:spPr>
          <a:xfrm rot="475906">
            <a:off x="9612278" y="3068310"/>
            <a:ext cx="2137717" cy="1037968"/>
          </a:xfrm>
          <a:prstGeom prst="roundRect">
            <a:avLst>
              <a:gd name="adj" fmla="val 9493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dirty="0">
                <a:solidFill>
                  <a:srgbClr val="3587AF"/>
                </a:solidFill>
                <a:cs typeface="Arial" panose="020B0604020202020204" pitchFamily="34" charset="0"/>
              </a:rPr>
              <a:t>Q1 2020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dirty="0" smtClean="0">
                <a:solidFill>
                  <a:srgbClr val="3587AF"/>
                </a:solidFill>
                <a:cs typeface="Arial" panose="020B0604020202020204" pitchFamily="34" charset="0"/>
              </a:rPr>
              <a:t>Werkend</a:t>
            </a:r>
            <a:r>
              <a:rPr lang="nl-NL" altLang="nl-NL" sz="2000" dirty="0">
                <a:solidFill>
                  <a:srgbClr val="3587AF"/>
                </a:solidFill>
                <a:cs typeface="Arial" panose="020B0604020202020204" pitchFamily="34" charset="0"/>
              </a:rPr>
              <a:t/>
            </a:r>
            <a:br>
              <a:rPr lang="nl-NL" altLang="nl-NL" sz="2000" dirty="0">
                <a:solidFill>
                  <a:srgbClr val="3587AF"/>
                </a:solidFill>
                <a:cs typeface="Arial" panose="020B0604020202020204" pitchFamily="34" charset="0"/>
              </a:rPr>
            </a:br>
            <a:r>
              <a:rPr lang="nl-NL" altLang="nl-NL" sz="2000" dirty="0" smtClean="0">
                <a:solidFill>
                  <a:srgbClr val="3587AF"/>
                </a:solidFill>
                <a:cs typeface="Arial" panose="020B0604020202020204" pitchFamily="34" charset="0"/>
              </a:rPr>
              <a:t>prototype </a:t>
            </a:r>
            <a:r>
              <a:rPr lang="nl-NL" altLang="nl-NL" dirty="0" smtClean="0">
                <a:solidFill>
                  <a:srgbClr val="3587AF"/>
                </a:solidFill>
                <a:cs typeface="Arial" panose="020B0604020202020204" pitchFamily="34" charset="0"/>
              </a:rPr>
              <a:t>!</a:t>
            </a:r>
            <a:endParaRPr lang="nl-NL" altLang="nl-NL" dirty="0">
              <a:solidFill>
                <a:srgbClr val="3587A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1405" y="950899"/>
            <a:ext cx="10923588" cy="492508"/>
          </a:xfrm>
        </p:spPr>
        <p:txBody>
          <a:bodyPr>
            <a:normAutofit fontScale="90000"/>
          </a:bodyPr>
          <a:lstStyle/>
          <a:p>
            <a:r>
              <a:rPr lang="nl-NL" sz="2400" dirty="0" smtClean="0"/>
              <a:t>Gezamenlijk </a:t>
            </a:r>
            <a:r>
              <a:rPr lang="nl-NL" sz="2400" dirty="0" smtClean="0"/>
              <a:t>ontwikkelen</a:t>
            </a:r>
            <a:br>
              <a:rPr lang="nl-NL" sz="2400" dirty="0" smtClean="0"/>
            </a:br>
            <a:r>
              <a:rPr lang="nl-NL" sz="2400" dirty="0"/>
              <a:t>	</a:t>
            </a:r>
            <a:r>
              <a:rPr lang="nl-NL" sz="2400" dirty="0" smtClean="0"/>
              <a:t>		</a:t>
            </a:r>
            <a:r>
              <a:rPr lang="nl-NL" sz="2400" dirty="0" smtClean="0"/>
              <a:t> </a:t>
            </a:r>
            <a:r>
              <a:rPr lang="nl-NL" sz="2400" dirty="0" smtClean="0">
                <a:solidFill>
                  <a:schemeClr val="bg2">
                    <a:lumMod val="75000"/>
                  </a:schemeClr>
                </a:solidFill>
              </a:rPr>
              <a:t>in een groeiend </a:t>
            </a:r>
            <a:r>
              <a:rPr lang="nl-NL" sz="2400" dirty="0" err="1" smtClean="0">
                <a:solidFill>
                  <a:schemeClr val="bg2">
                    <a:lumMod val="75000"/>
                  </a:schemeClr>
                </a:solidFill>
              </a:rPr>
              <a:t>eco-systeem</a:t>
            </a:r>
            <a:endParaRPr lang="nl-NL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85" y="3690747"/>
            <a:ext cx="2589221" cy="145643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10" y="2055989"/>
            <a:ext cx="2295525" cy="476250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="" xmlns:a16="http://schemas.microsoft.com/office/drawing/2014/main" id="{DE21F1AE-3F72-E045-81CE-B68E614136E8}"/>
              </a:ext>
            </a:extLst>
          </p:cNvPr>
          <p:cNvSpPr txBox="1">
            <a:spLocks/>
          </p:cNvSpPr>
          <p:nvPr/>
        </p:nvSpPr>
        <p:spPr>
          <a:xfrm>
            <a:off x="691379" y="2294114"/>
            <a:ext cx="3987731" cy="824317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nl-NL"/>
            </a:defPPr>
            <a:lvl1pPr marL="0" algn="r" defTabSz="914400" rtl="0" eaLnBrk="1" latinLnBrk="0" hangingPunct="1"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sz="1600" b="1" dirty="0" smtClean="0">
                <a:solidFill>
                  <a:schemeClr val="bg2">
                    <a:lumMod val="25000"/>
                  </a:schemeClr>
                </a:solidFill>
              </a:rPr>
              <a:t>Ken</a:t>
            </a:r>
            <a:r>
              <a:rPr lang="nl-NL" sz="1600" b="1" dirty="0" smtClean="0">
                <a:solidFill>
                  <a:schemeClr val="bg2">
                    <a:lumMod val="25000"/>
                  </a:schemeClr>
                </a:solidFill>
              </a:rPr>
              <a:t>nisnetwerk</a:t>
            </a:r>
            <a:r>
              <a:rPr lang="nl-NL" altLang="nl-NL" sz="1600" b="1" dirty="0" smtClean="0">
                <a:solidFill>
                  <a:schemeClr val="bg2">
                    <a:lumMod val="25000"/>
                  </a:schemeClr>
                </a:solidFill>
              </a:rPr>
              <a:t> Blockchain</a:t>
            </a:r>
            <a:br>
              <a:rPr lang="nl-NL" altLang="nl-NL" sz="1600" b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nl-NL" altLang="nl-NL" sz="1600" b="1" dirty="0" smtClean="0">
                <a:solidFill>
                  <a:schemeClr val="bg2">
                    <a:lumMod val="25000"/>
                  </a:schemeClr>
                </a:solidFill>
              </a:rPr>
              <a:t>voor Publieke Uitvoerders</a:t>
            </a:r>
            <a:endParaRPr lang="nl-NL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45" y="2993653"/>
            <a:ext cx="4305857" cy="179891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68" y="3851610"/>
            <a:ext cx="2360061" cy="1272842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847" y="2706272"/>
            <a:ext cx="2974695" cy="619728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162" y="2640486"/>
            <a:ext cx="2358289" cy="100718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1" y="4910573"/>
            <a:ext cx="3934209" cy="427757"/>
          </a:xfrm>
          <a:prstGeom prst="rect">
            <a:avLst/>
          </a:prstGeom>
        </p:spPr>
      </p:pic>
      <p:sp>
        <p:nvSpPr>
          <p:cNvPr id="19" name="Afgeronde rechthoek 18"/>
          <p:cNvSpPr/>
          <p:nvPr/>
        </p:nvSpPr>
        <p:spPr>
          <a:xfrm>
            <a:off x="1426039" y="3902226"/>
            <a:ext cx="4011829" cy="2534548"/>
          </a:xfrm>
          <a:prstGeom prst="roundRect">
            <a:avLst>
              <a:gd name="adj" fmla="val 9493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Start </a:t>
            </a:r>
            <a:r>
              <a:rPr lang="nl-NL" altLang="nl-NL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your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engines</a:t>
            </a:r>
            <a:r>
              <a:rPr lang="nl-NL" altLang="nl-NL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!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b="1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Ad </a:t>
            </a: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Kroft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Dutch Blockchain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Coalition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0" name="Afgeronde rechthoek 19"/>
          <p:cNvSpPr/>
          <p:nvPr/>
        </p:nvSpPr>
        <p:spPr>
          <a:xfrm>
            <a:off x="6623604" y="3893112"/>
            <a:ext cx="4192383" cy="2534549"/>
          </a:xfrm>
          <a:prstGeom prst="roundRect">
            <a:avLst>
              <a:gd name="adj" fmla="val 94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Bouwen Infrastructuur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 </a:t>
            </a:r>
            <a:endParaRPr lang="nl-NL" altLang="nl-NL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Pim Otte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 smtClean="0">
                <a:solidFill>
                  <a:srgbClr val="002060"/>
                </a:solidFill>
                <a:cs typeface="Arial" panose="020B0604020202020204" pitchFamily="34" charset="0"/>
              </a:rPr>
              <a:t>ICTU / </a:t>
            </a:r>
            <a:r>
              <a:rPr lang="nl-NL" altLang="nl-NL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Discipl</a:t>
            </a:r>
            <a:endParaRPr lang="nl-NL" altLang="nl-NL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3141172" y="1335166"/>
            <a:ext cx="6196994" cy="19636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Vanmiddag Plenair</a:t>
            </a:r>
            <a:endParaRPr lang="nl-NL" altLang="nl-NL" sz="2000" b="1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i="1" dirty="0">
                <a:solidFill>
                  <a:srgbClr val="002060"/>
                </a:solidFill>
                <a:cs typeface="Arial" panose="020B0604020202020204" pitchFamily="34" charset="0"/>
              </a:rPr>
              <a:t> 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nl-NL" altLang="nl-NL" sz="2400" b="1" i="1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nl-NL" altLang="nl-NL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tate of the </a:t>
            </a:r>
            <a:r>
              <a:rPr lang="nl-NL" altLang="nl-NL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ecosystem</a:t>
            </a:r>
            <a:endParaRPr lang="nl-NL" altLang="nl-NL" sz="2400" b="1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04" y="1003730"/>
            <a:ext cx="9899225" cy="4136681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765423" y="5140411"/>
            <a:ext cx="10923588" cy="994062"/>
          </a:xfrm>
        </p:spPr>
        <p:txBody>
          <a:bodyPr>
            <a:noAutofit/>
          </a:bodyPr>
          <a:lstStyle/>
          <a:p>
            <a:pPr algn="ctr"/>
            <a:r>
              <a:rPr lang="nl-NL" sz="3600" dirty="0" smtClean="0"/>
              <a:t>Wie zijn wij?  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379458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5">
            <a:extLst>
              <a:ext uri="{FF2B5EF4-FFF2-40B4-BE49-F238E27FC236}">
                <a16:creationId xmlns="" xmlns:a16="http://schemas.microsoft.com/office/drawing/2014/main" id="{DE21F1AE-3F72-E045-81CE-B68E614136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69381" y="5775853"/>
            <a:ext cx="8716963" cy="574675"/>
          </a:xfrm>
        </p:spPr>
        <p:txBody>
          <a:bodyPr/>
          <a:lstStyle/>
          <a:p>
            <a:r>
              <a:rPr lang="nl-NL" altLang="nl-NL" sz="1600" dirty="0">
                <a:solidFill>
                  <a:schemeClr val="tx1"/>
                </a:solidFill>
              </a:rPr>
              <a:t>Ken</a:t>
            </a:r>
            <a:r>
              <a:rPr lang="nl-NL" sz="1600" dirty="0">
                <a:solidFill>
                  <a:schemeClr val="tx1"/>
                </a:solidFill>
              </a:rPr>
              <a:t>nisnetwerk</a:t>
            </a:r>
            <a:r>
              <a:rPr lang="nl-NL" altLang="nl-NL" sz="1600" dirty="0">
                <a:solidFill>
                  <a:schemeClr val="tx1"/>
                </a:solidFill>
              </a:rPr>
              <a:t> </a:t>
            </a:r>
            <a:r>
              <a:rPr lang="nl-NL" altLang="nl-NL" sz="1600" dirty="0" smtClean="0">
                <a:solidFill>
                  <a:schemeClr val="tx1"/>
                </a:solidFill>
              </a:rPr>
              <a:t>Blockchain voor Publieke Uitvoerders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7" y="3665674"/>
            <a:ext cx="5738648" cy="2397517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1072057" y="1377788"/>
            <a:ext cx="1021872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800" dirty="0"/>
              <a:t>Hoe kunnen we deze vernieuwingen </a:t>
            </a:r>
            <a:r>
              <a:rPr lang="nl-NL" sz="2800" dirty="0" smtClean="0"/>
              <a:t>samen realiseren?</a:t>
            </a:r>
          </a:p>
          <a:p>
            <a:pPr algn="ctr"/>
            <a:r>
              <a:rPr lang="nl-NL" sz="2400" dirty="0" smtClean="0"/>
              <a:t> </a:t>
            </a:r>
            <a:r>
              <a:rPr lang="nl-NL" sz="2400" dirty="0"/>
              <a:t/>
            </a:r>
            <a:br>
              <a:rPr lang="nl-NL" sz="2400" dirty="0"/>
            </a:br>
            <a:r>
              <a:rPr lang="nl-NL" sz="2400" dirty="0" smtClean="0"/>
              <a:t>Wat kun je toepassen of bijdragen?</a:t>
            </a:r>
          </a:p>
          <a:p>
            <a:pPr algn="ctr"/>
            <a:endParaRPr lang="nl-NL" sz="2400" dirty="0"/>
          </a:p>
          <a:p>
            <a:pPr algn="ctr"/>
            <a:r>
              <a:rPr lang="nl-NL" sz="2400" dirty="0"/>
              <a:t>W</a:t>
            </a:r>
            <a:r>
              <a:rPr lang="nl-NL" sz="2400" dirty="0" smtClean="0"/>
              <a:t>ie kan jou verder op weg helpen?</a:t>
            </a:r>
            <a:endParaRPr lang="nl-NL" sz="2400" dirty="0"/>
          </a:p>
        </p:txBody>
      </p:sp>
      <p:sp>
        <p:nvSpPr>
          <p:cNvPr id="11" name="Rechthoek 37">
            <a:extLst>
              <a:ext uri="{FF2B5EF4-FFF2-40B4-BE49-F238E27FC236}">
                <a16:creationId xmlns="" xmlns:a16="http://schemas.microsoft.com/office/drawing/2014/main" id="{0CAD159A-367C-8544-A66A-74AF082347F5}"/>
              </a:ext>
            </a:extLst>
          </p:cNvPr>
          <p:cNvSpPr>
            <a:spLocks noChangeArrowheads="1"/>
          </p:cNvSpPr>
          <p:nvPr/>
        </p:nvSpPr>
        <p:spPr bwMode="auto">
          <a:xfrm rot="20878934">
            <a:off x="4079773" y="2794105"/>
            <a:ext cx="4203290" cy="196662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Blip>
                <a:blip r:embed="rId4"/>
              </a:buBlip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rgbClr val="000000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2" charset="0"/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altLang="nl-NL" sz="2400" b="1" dirty="0" smtClean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En v</a:t>
            </a:r>
            <a:r>
              <a:rPr kumimoji="0" lang="nl-NL" altLang="nl-NL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eel</a:t>
            </a:r>
            <a:r>
              <a:rPr kumimoji="0" lang="nl-NL" altLang="nl-NL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t> plezier</a:t>
            </a:r>
            <a:r>
              <a:rPr lang="nl-NL" altLang="nl-NL" sz="24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!</a:t>
            </a:r>
            <a:endParaRPr kumimoji="0" lang="nl-NL" altLang="nl-NL" sz="2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="" xmlns:a16="http://schemas.microsoft.com/office/drawing/2014/main" id="{AAE7FEE2-5D44-E74B-B2DB-06B73066E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72121"/>
            <a:ext cx="11557000" cy="4343004"/>
          </a:xfrm>
        </p:spPr>
        <p:txBody>
          <a:bodyPr numCol="1">
            <a:normAutofit/>
          </a:bodyPr>
          <a:lstStyle/>
          <a:p>
            <a:r>
              <a:rPr lang="nl-NL" sz="2000" b="1" dirty="0" smtClean="0">
                <a:solidFill>
                  <a:srgbClr val="154273"/>
                </a:solidFill>
              </a:rPr>
              <a:t>1	Formulieren en </a:t>
            </a:r>
            <a:r>
              <a:rPr lang="nl-NL" sz="2000" b="1" dirty="0" err="1" smtClean="0">
                <a:solidFill>
                  <a:srgbClr val="154273"/>
                </a:solidFill>
              </a:rPr>
              <a:t>Decentralized</a:t>
            </a:r>
            <a:r>
              <a:rPr lang="nl-NL" sz="2000" b="1" dirty="0" smtClean="0">
                <a:solidFill>
                  <a:srgbClr val="154273"/>
                </a:solidFill>
              </a:rPr>
              <a:t> Identity (SSI) </a:t>
            </a:r>
            <a:r>
              <a:rPr lang="nl-NL" sz="2000" dirty="0" smtClean="0">
                <a:solidFill>
                  <a:srgbClr val="154273"/>
                </a:solidFill>
              </a:rPr>
              <a:t>– TNO Pieter Verhagen/</a:t>
            </a:r>
            <a:br>
              <a:rPr lang="nl-NL" sz="2000" dirty="0" smtClean="0">
                <a:solidFill>
                  <a:srgbClr val="154273"/>
                </a:solidFill>
              </a:rPr>
            </a:br>
            <a:r>
              <a:rPr lang="nl-NL" sz="2000" dirty="0" smtClean="0">
                <a:solidFill>
                  <a:srgbClr val="154273"/>
                </a:solidFill>
              </a:rPr>
              <a:t>									Sterre den </a:t>
            </a:r>
            <a:r>
              <a:rPr lang="nl-NL" sz="2000" dirty="0" err="1" smtClean="0">
                <a:solidFill>
                  <a:srgbClr val="154273"/>
                </a:solidFill>
              </a:rPr>
              <a:t>Breeijen</a:t>
            </a:r>
            <a:r>
              <a:rPr lang="nl-NL" sz="2000" dirty="0" smtClean="0">
                <a:solidFill>
                  <a:srgbClr val="154273"/>
                </a:solidFill>
              </a:rPr>
              <a:t> </a:t>
            </a:r>
            <a:endParaRPr lang="nl-NL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l-NL" sz="2000" b="1" dirty="0" smtClean="0">
                <a:solidFill>
                  <a:srgbClr val="154273"/>
                </a:solidFill>
              </a:rPr>
              <a:t>2 	Start </a:t>
            </a:r>
            <a:r>
              <a:rPr lang="nl-NL" sz="2000" b="1" dirty="0" err="1" smtClean="0">
                <a:solidFill>
                  <a:srgbClr val="154273"/>
                </a:solidFill>
              </a:rPr>
              <a:t>your</a:t>
            </a:r>
            <a:r>
              <a:rPr lang="nl-NL" sz="2000" b="1" dirty="0" smtClean="0">
                <a:solidFill>
                  <a:srgbClr val="154273"/>
                </a:solidFill>
              </a:rPr>
              <a:t> engines! </a:t>
            </a:r>
            <a:r>
              <a:rPr lang="nl-NL" sz="2000" dirty="0" smtClean="0">
                <a:solidFill>
                  <a:srgbClr val="154273"/>
                </a:solidFill>
              </a:rPr>
              <a:t>– DBC Ad Kroft</a:t>
            </a:r>
            <a:endParaRPr lang="nl-NL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nl-NL" sz="2000" b="1" dirty="0" smtClean="0"/>
          </a:p>
          <a:p>
            <a:r>
              <a:rPr lang="nl-NL" sz="2000" b="1" dirty="0" smtClean="0">
                <a:solidFill>
                  <a:srgbClr val="154273"/>
                </a:solidFill>
              </a:rPr>
              <a:t>3 	BRM </a:t>
            </a:r>
            <a:r>
              <a:rPr lang="nl-NL" sz="2000" b="1" dirty="0" smtClean="0">
                <a:solidFill>
                  <a:srgbClr val="154273"/>
                </a:solidFill>
              </a:rPr>
              <a:t>–</a:t>
            </a:r>
            <a:r>
              <a:rPr lang="nl-NL" sz="2000" b="1" dirty="0" smtClean="0">
                <a:solidFill>
                  <a:srgbClr val="154273"/>
                </a:solidFill>
              </a:rPr>
              <a:t> FLINT </a:t>
            </a:r>
            <a:r>
              <a:rPr lang="nl-NL" sz="2000" dirty="0" smtClean="0">
                <a:solidFill>
                  <a:srgbClr val="154273"/>
                </a:solidFill>
              </a:rPr>
              <a:t>– IND Robert van Doesburg</a:t>
            </a:r>
          </a:p>
          <a:p>
            <a:endParaRPr lang="nl-NL" sz="2000" b="1" dirty="0"/>
          </a:p>
          <a:p>
            <a:r>
              <a:rPr lang="nl-NL" sz="2000" b="1" dirty="0" smtClean="0">
                <a:solidFill>
                  <a:srgbClr val="154273"/>
                </a:solidFill>
              </a:rPr>
              <a:t>4 	Bouwen van infrastructuur</a:t>
            </a:r>
            <a:r>
              <a:rPr lang="nl-NL" sz="2000" dirty="0" smtClean="0">
                <a:solidFill>
                  <a:srgbClr val="154273"/>
                </a:solidFill>
              </a:rPr>
              <a:t> – ICTU/</a:t>
            </a:r>
            <a:r>
              <a:rPr lang="nl-NL" sz="2000" dirty="0" err="1" smtClean="0">
                <a:solidFill>
                  <a:srgbClr val="154273"/>
                </a:solidFill>
              </a:rPr>
              <a:t>Discipl</a:t>
            </a:r>
            <a:r>
              <a:rPr lang="nl-NL" sz="2000" dirty="0" smtClean="0">
                <a:solidFill>
                  <a:srgbClr val="154273"/>
                </a:solidFill>
              </a:rPr>
              <a:t> Pim Otte</a:t>
            </a:r>
            <a:endParaRPr lang="nl-NL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sz="2000" b="1" dirty="0"/>
          </a:p>
          <a:p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</a:rPr>
              <a:t>5 	</a:t>
            </a:r>
            <a:r>
              <a:rPr lang="nl-NL" sz="2000" b="1" dirty="0" err="1" smtClean="0">
                <a:solidFill>
                  <a:schemeClr val="bg2">
                    <a:lumMod val="25000"/>
                  </a:schemeClr>
                </a:solidFill>
              </a:rPr>
              <a:t>myDigitalMe</a:t>
            </a: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l-NL" sz="2000" dirty="0" smtClean="0">
                <a:solidFill>
                  <a:schemeClr val="bg2">
                    <a:lumMod val="25000"/>
                  </a:schemeClr>
                </a:solidFill>
              </a:rPr>
              <a:t>– DUO Johann Schreurs</a:t>
            </a:r>
            <a:endParaRPr lang="nl-NL" sz="2000" dirty="0">
              <a:solidFill>
                <a:srgbClr val="FF0000"/>
              </a:solidFill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3CE56021-6E14-474E-B878-44DDC8B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60239"/>
            <a:ext cx="10923588" cy="948047"/>
          </a:xfrm>
        </p:spPr>
        <p:txBody>
          <a:bodyPr>
            <a:normAutofit/>
          </a:bodyPr>
          <a:lstStyle/>
          <a:p>
            <a:r>
              <a:rPr lang="nl-NL" altLang="nl-NL" sz="2400" b="1" dirty="0" smtClean="0">
                <a:solidFill>
                  <a:srgbClr val="154273"/>
                </a:solidFill>
              </a:rPr>
              <a:t>Overzicht Workshops</a:t>
            </a:r>
            <a:endParaRPr lang="nl-NL" altLang="nl-NL" sz="2400" b="1" dirty="0">
              <a:solidFill>
                <a:srgbClr val="154273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82" y="98586"/>
            <a:ext cx="337423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1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="" xmlns:a16="http://schemas.microsoft.com/office/drawing/2014/main" id="{AAE7FEE2-5D44-E74B-B2DB-06B73066E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943496"/>
            <a:ext cx="10923588" cy="3931928"/>
          </a:xfrm>
        </p:spPr>
        <p:txBody>
          <a:bodyPr numCol="1">
            <a:normAutofit fontScale="77500" lnSpcReduction="20000"/>
          </a:bodyPr>
          <a:lstStyle/>
          <a:p>
            <a:r>
              <a:rPr lang="nl-NL" b="1" dirty="0" smtClean="0">
                <a:solidFill>
                  <a:srgbClr val="154273"/>
                </a:solidFill>
              </a:rPr>
              <a:t>Netwerk</a:t>
            </a:r>
            <a:r>
              <a:rPr lang="nl-NL" dirty="0" smtClean="0"/>
              <a:t> </a:t>
            </a:r>
            <a:r>
              <a:rPr lang="nl-NL" i="1" dirty="0" smtClean="0">
                <a:solidFill>
                  <a:schemeClr val="bg2">
                    <a:lumMod val="25000"/>
                  </a:schemeClr>
                </a:solidFill>
              </a:rPr>
              <a:t>voor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 en </a:t>
            </a:r>
            <a:r>
              <a:rPr lang="nl-NL" i="1" dirty="0" smtClean="0">
                <a:solidFill>
                  <a:schemeClr val="bg2">
                    <a:lumMod val="25000"/>
                  </a:schemeClr>
                </a:solidFill>
              </a:rPr>
              <a:t>door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 Publieke Dienstverleners</a:t>
            </a:r>
          </a:p>
          <a:p>
            <a:endParaRPr lang="nl-NL" dirty="0" smtClean="0"/>
          </a:p>
          <a:p>
            <a:r>
              <a:rPr lang="nl-NL" b="1" dirty="0" smtClean="0">
                <a:solidFill>
                  <a:srgbClr val="154273"/>
                </a:solidFill>
              </a:rPr>
              <a:t>Ontwikkelingen</a:t>
            </a:r>
            <a:r>
              <a:rPr lang="nl-NL" dirty="0" smtClean="0"/>
              <a:t> 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rondom Blockchain </a:t>
            </a:r>
          </a:p>
          <a:p>
            <a:endParaRPr lang="nl-NL" dirty="0" smtClean="0"/>
          </a:p>
          <a:p>
            <a:r>
              <a:rPr lang="nl-NL" b="1" dirty="0" smtClean="0">
                <a:solidFill>
                  <a:srgbClr val="154273"/>
                </a:solidFill>
              </a:rPr>
              <a:t>Experimenten</a:t>
            </a:r>
            <a:r>
              <a:rPr lang="nl-NL" dirty="0" smtClean="0"/>
              <a:t> 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steunen of initiëren</a:t>
            </a:r>
          </a:p>
          <a:p>
            <a:endParaRPr lang="nl-NL" dirty="0"/>
          </a:p>
          <a:p>
            <a:r>
              <a:rPr lang="nl-NL" b="1" dirty="0" smtClean="0">
                <a:solidFill>
                  <a:srgbClr val="154273"/>
                </a:solidFill>
              </a:rPr>
              <a:t>Kennis</a:t>
            </a:r>
            <a:r>
              <a:rPr lang="nl-NL" dirty="0" smtClean="0"/>
              <a:t> 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ontwikkelen en delen 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/>
          </a:p>
          <a:p>
            <a:r>
              <a:rPr lang="nl-NL" b="1" dirty="0" smtClean="0">
                <a:solidFill>
                  <a:schemeClr val="bg2">
                    <a:lumMod val="25000"/>
                  </a:schemeClr>
                </a:solidFill>
              </a:rPr>
              <a:t>Visie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 voor vernieuwing in de Overheid</a:t>
            </a:r>
          </a:p>
          <a:p>
            <a:endParaRPr lang="nl-NL" dirty="0" smtClean="0"/>
          </a:p>
          <a:p>
            <a:r>
              <a:rPr lang="nl-NL" b="1" dirty="0">
                <a:solidFill>
                  <a:srgbClr val="154273"/>
                </a:solidFill>
              </a:rPr>
              <a:t>Verbinding</a:t>
            </a:r>
            <a:r>
              <a:rPr lang="nl-NL" dirty="0"/>
              <a:t> </a:t>
            </a:r>
            <a:r>
              <a:rPr lang="nl-NL" dirty="0">
                <a:solidFill>
                  <a:schemeClr val="bg2">
                    <a:lumMod val="25000"/>
                  </a:schemeClr>
                </a:solidFill>
              </a:rPr>
              <a:t>tussen partijen </a:t>
            </a:r>
            <a:r>
              <a:rPr lang="nl-NL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nl-NL" dirty="0">
              <a:solidFill>
                <a:schemeClr val="bg2">
                  <a:lumMod val="25000"/>
                </a:schemeClr>
              </a:solidFill>
            </a:endParaRPr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3CE56021-6E14-474E-B878-44DDC8B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60239"/>
            <a:ext cx="10923588" cy="948047"/>
          </a:xfrm>
        </p:spPr>
        <p:txBody>
          <a:bodyPr>
            <a:normAutofit/>
          </a:bodyPr>
          <a:lstStyle/>
          <a:p>
            <a:r>
              <a:rPr lang="nl-NL" altLang="nl-NL" sz="2200" b="1" dirty="0">
                <a:solidFill>
                  <a:srgbClr val="154273"/>
                </a:solidFill>
              </a:rPr>
              <a:t>Ken</a:t>
            </a:r>
            <a:r>
              <a:rPr lang="nl-NL" sz="2200" b="1" dirty="0">
                <a:solidFill>
                  <a:srgbClr val="154273"/>
                </a:solidFill>
              </a:rPr>
              <a:t>nisnetwerk</a:t>
            </a:r>
            <a:r>
              <a:rPr lang="nl-NL" altLang="nl-NL" sz="2200" b="1" dirty="0">
                <a:solidFill>
                  <a:srgbClr val="154273"/>
                </a:solidFill>
              </a:rPr>
              <a:t> Blockchain voor Publieke Uitvoerders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62" y="3909460"/>
            <a:ext cx="5057650" cy="21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="" xmlns:a16="http://schemas.microsoft.com/office/drawing/2014/main" id="{AAE7FEE2-5D44-E74B-B2DB-06B73066E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09" y="2395051"/>
            <a:ext cx="11557000" cy="1828453"/>
          </a:xfrm>
        </p:spPr>
        <p:txBody>
          <a:bodyPr numCol="1">
            <a:normAutofit/>
          </a:bodyPr>
          <a:lstStyle/>
          <a:p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Actieplan </a:t>
            </a:r>
            <a:r>
              <a:rPr lang="nl-NL" sz="1900" dirty="0" err="1" smtClean="0">
                <a:solidFill>
                  <a:schemeClr val="accent4">
                    <a:lumMod val="50000"/>
                  </a:schemeClr>
                </a:solidFill>
              </a:rPr>
              <a:t>DigiBeter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 voor ontwikkeling van digitale infrastructuur in Nederland </a:t>
            </a:r>
            <a:endParaRPr lang="nl-NL" sz="19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WDO Amendement: unieke Online Identiteit </a:t>
            </a:r>
            <a:r>
              <a:rPr lang="nl-NL" sz="2000" dirty="0" smtClean="0">
                <a:solidFill>
                  <a:schemeClr val="accent4">
                    <a:lumMod val="50000"/>
                  </a:schemeClr>
                </a:solidFill>
              </a:rPr>
              <a:t>voor </a:t>
            </a:r>
            <a:r>
              <a:rPr lang="nl-NL" sz="2000" dirty="0">
                <a:solidFill>
                  <a:schemeClr val="accent4">
                    <a:lumMod val="50000"/>
                  </a:schemeClr>
                </a:solidFill>
              </a:rPr>
              <a:t>elke burger </a:t>
            </a:r>
            <a:r>
              <a:rPr lang="nl-NL" sz="2000" dirty="0" smtClean="0">
                <a:solidFill>
                  <a:schemeClr val="accent4">
                    <a:lumMod val="50000"/>
                  </a:schemeClr>
                </a:solidFill>
              </a:rPr>
              <a:t>en </a:t>
            </a:r>
            <a:r>
              <a:rPr lang="nl-NL" sz="2000" dirty="0">
                <a:solidFill>
                  <a:schemeClr val="accent4">
                    <a:lumMod val="50000"/>
                  </a:schemeClr>
                </a:solidFill>
              </a:rPr>
              <a:t>één-bron-gedachte</a:t>
            </a:r>
            <a:endParaRPr lang="nl-NL" sz="19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WODC-rapport </a:t>
            </a:r>
            <a:r>
              <a:rPr lang="nl-NL" sz="1900" dirty="0">
                <a:solidFill>
                  <a:schemeClr val="accent4">
                    <a:lumMod val="50000"/>
                  </a:schemeClr>
                </a:solidFill>
              </a:rPr>
              <a:t>over 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juridische implicaties </a:t>
            </a:r>
            <a:r>
              <a:rPr lang="nl-NL" sz="1900" dirty="0">
                <a:solidFill>
                  <a:schemeClr val="accent4">
                    <a:lumMod val="50000"/>
                  </a:schemeClr>
                </a:solidFill>
              </a:rPr>
              <a:t>van 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blockchain</a:t>
            </a:r>
          </a:p>
        </p:txBody>
      </p:sp>
      <p:sp>
        <p:nvSpPr>
          <p:cNvPr id="7" name="Titel 6">
            <a:extLst>
              <a:ext uri="{FF2B5EF4-FFF2-40B4-BE49-F238E27FC236}">
                <a16:creationId xmlns="" xmlns:a16="http://schemas.microsoft.com/office/drawing/2014/main" id="{3CE56021-6E14-474E-B878-44DDC8B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226701"/>
            <a:ext cx="10923588" cy="948047"/>
          </a:xfrm>
        </p:spPr>
        <p:txBody>
          <a:bodyPr>
            <a:normAutofit/>
          </a:bodyPr>
          <a:lstStyle/>
          <a:p>
            <a:r>
              <a:rPr lang="nl-NL" sz="2200" b="1" dirty="0" smtClean="0">
                <a:solidFill>
                  <a:srgbClr val="154273"/>
                </a:solidFill>
              </a:rPr>
              <a:t>Digitaal Vertrouwen</a:t>
            </a:r>
            <a:endParaRPr lang="nl-NL" sz="2200" b="1" dirty="0">
              <a:solidFill>
                <a:srgbClr val="154273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="" xmlns:a16="http://schemas.microsoft.com/office/drawing/2014/main" id="{DE21F1AE-3F72-E045-81CE-B68E6141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="" xmlns:a16="http://schemas.microsoft.com/office/drawing/2014/main" id="{DE21F1AE-3F72-E045-81CE-B68E614136E8}"/>
              </a:ext>
            </a:extLst>
          </p:cNvPr>
          <p:cNvSpPr txBox="1">
            <a:spLocks/>
          </p:cNvSpPr>
          <p:nvPr/>
        </p:nvSpPr>
        <p:spPr>
          <a:xfrm>
            <a:off x="8874789" y="210300"/>
            <a:ext cx="2884146" cy="322075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nl-NL"/>
            </a:defPPr>
            <a:lvl1pPr marL="0" algn="r" defTabSz="914400" rtl="0" eaLnBrk="1" latinLnBrk="0" hangingPunct="1"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altLang="nl-NL" sz="1400" b="1" dirty="0" smtClean="0">
                <a:solidFill>
                  <a:schemeClr val="bg2">
                    <a:lumMod val="25000"/>
                  </a:schemeClr>
                </a:solidFill>
              </a:rPr>
              <a:t>Ken</a:t>
            </a:r>
            <a:r>
              <a:rPr lang="nl-NL" sz="1400" b="1" dirty="0" smtClean="0">
                <a:solidFill>
                  <a:schemeClr val="bg2">
                    <a:lumMod val="25000"/>
                  </a:schemeClr>
                </a:solidFill>
              </a:rPr>
              <a:t>nisnetwerk</a:t>
            </a:r>
            <a:r>
              <a:rPr lang="nl-NL" altLang="nl-NL" sz="1400" b="1" dirty="0" smtClean="0">
                <a:solidFill>
                  <a:schemeClr val="bg2">
                    <a:lumMod val="25000"/>
                  </a:schemeClr>
                </a:solidFill>
              </a:rPr>
              <a:t> Blockchain</a:t>
            </a:r>
            <a:br>
              <a:rPr lang="nl-NL" altLang="nl-NL" sz="1400" b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nl-NL" altLang="nl-NL" sz="1400" b="1" dirty="0" smtClean="0">
                <a:solidFill>
                  <a:schemeClr val="bg2">
                    <a:lumMod val="25000"/>
                  </a:schemeClr>
                </a:solidFill>
              </a:rPr>
              <a:t>voor Publieke Uitvoerders</a:t>
            </a:r>
            <a:endParaRPr lang="nl-NL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789" y="404300"/>
            <a:ext cx="3103097" cy="129642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9" y="507115"/>
            <a:ext cx="1700717" cy="54539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19" y="212488"/>
            <a:ext cx="1221095" cy="1108276"/>
          </a:xfrm>
          <a:prstGeom prst="rect">
            <a:avLst/>
          </a:prstGeom>
        </p:spPr>
      </p:pic>
      <p:sp>
        <p:nvSpPr>
          <p:cNvPr id="12" name="Tijdelijke aanduiding voor inhoud 7">
            <a:extLst>
              <a:ext uri="{FF2B5EF4-FFF2-40B4-BE49-F238E27FC236}">
                <a16:creationId xmlns="" xmlns:a16="http://schemas.microsoft.com/office/drawing/2014/main" id="{AAE7FEE2-5D44-E74B-B2DB-06B73066EC1A}"/>
              </a:ext>
            </a:extLst>
          </p:cNvPr>
          <p:cNvSpPr txBox="1">
            <a:spLocks/>
          </p:cNvSpPr>
          <p:nvPr/>
        </p:nvSpPr>
        <p:spPr>
          <a:xfrm>
            <a:off x="832883" y="4233354"/>
            <a:ext cx="10725705" cy="1988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numCol="1" spcCol="468000" rtlCol="0">
            <a:norm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Verdana" panose="020B060403050404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anose="020B0604030504040204" pitchFamily="34" charset="0"/>
              <a:buNone/>
            </a:pPr>
            <a:r>
              <a:rPr lang="nl-NL" sz="2200" dirty="0" smtClean="0">
                <a:solidFill>
                  <a:schemeClr val="accent6"/>
                </a:solidFill>
              </a:rPr>
              <a:t>Op weg naar	 instant digitale dienstverlening</a:t>
            </a:r>
            <a:r>
              <a:rPr lang="nl-NL" sz="2200" dirty="0" smtClean="0">
                <a:solidFill>
                  <a:srgbClr val="154273"/>
                </a:solidFill>
              </a:rPr>
              <a:t/>
            </a:r>
            <a:br>
              <a:rPr lang="nl-NL" sz="2200" dirty="0" smtClean="0">
                <a:solidFill>
                  <a:srgbClr val="154273"/>
                </a:solidFill>
              </a:rPr>
            </a:br>
            <a:r>
              <a:rPr lang="nl-NL" sz="2200" dirty="0" smtClean="0">
                <a:solidFill>
                  <a:srgbClr val="154273"/>
                </a:solidFill>
              </a:rPr>
              <a:t>						</a:t>
            </a:r>
            <a:r>
              <a:rPr lang="nl-NL" sz="2200" dirty="0" smtClean="0">
                <a:solidFill>
                  <a:schemeClr val="bg1">
                    <a:lumMod val="65000"/>
                  </a:schemeClr>
                </a:solidFill>
              </a:rPr>
              <a:t>automatisch goed</a:t>
            </a:r>
            <a:r>
              <a:rPr lang="nl-NL" sz="2200" dirty="0" smtClean="0">
                <a:solidFill>
                  <a:srgbClr val="154273"/>
                </a:solidFill>
              </a:rPr>
              <a:t/>
            </a:r>
            <a:br>
              <a:rPr lang="nl-NL" sz="2200" dirty="0" smtClean="0">
                <a:solidFill>
                  <a:srgbClr val="154273"/>
                </a:solidFill>
              </a:rPr>
            </a:br>
            <a:endParaRPr lang="nl-NL" sz="2200" dirty="0" smtClean="0">
              <a:solidFill>
                <a:srgbClr val="15427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Distributed </a:t>
            </a:r>
            <a:r>
              <a:rPr lang="nl-NL" sz="1900" dirty="0" err="1" smtClean="0">
                <a:solidFill>
                  <a:schemeClr val="accent4">
                    <a:lumMod val="50000"/>
                  </a:schemeClr>
                </a:solidFill>
              </a:rPr>
              <a:t>Ledger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 Technology en methodes 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zijn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een belangrijke </a:t>
            </a:r>
            <a:r>
              <a:rPr lang="nl-NL" sz="1900" dirty="0" err="1" smtClean="0">
                <a:solidFill>
                  <a:schemeClr val="accent4">
                    <a:lumMod val="50000"/>
                  </a:schemeClr>
                </a:solidFill>
              </a:rPr>
              <a:t>enabler</a:t>
            </a:r>
            <a:endParaRPr lang="nl-NL" sz="19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sz="1900" dirty="0" smtClean="0">
                <a:solidFill>
                  <a:schemeClr val="accent4">
                    <a:lumMod val="50000"/>
                  </a:schemeClr>
                </a:solidFill>
              </a:rPr>
              <a:t>Vandaag verkennen we diverse aspecten die bijdragen om deze visie te realiseren</a:t>
            </a:r>
          </a:p>
          <a:p>
            <a:pPr marL="0" indent="0">
              <a:buFont typeface="Verdana" panose="020B0604030504040204" pitchFamily="34" charset="0"/>
              <a:buNone/>
            </a:pPr>
            <a:endParaRPr lang="nl-NL" dirty="0" smtClean="0">
              <a:solidFill>
                <a:srgbClr val="154273"/>
              </a:solidFill>
            </a:endParaRPr>
          </a:p>
          <a:p>
            <a:pPr marL="0" indent="0">
              <a:buFont typeface="Verdana" panose="020B0604030504040204" pitchFamily="34" charset="0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327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37" y="1732907"/>
            <a:ext cx="7512908" cy="4226012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="" xmlns:a16="http://schemas.microsoft.com/office/drawing/2014/main" id="{3CE56021-6E14-474E-B878-44DDC8B9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56" y="522366"/>
            <a:ext cx="11257113" cy="948047"/>
          </a:xfrm>
        </p:spPr>
        <p:txBody>
          <a:bodyPr>
            <a:normAutofit/>
          </a:bodyPr>
          <a:lstStyle/>
          <a:p>
            <a:r>
              <a:rPr lang="nl-NL" sz="2200" b="1" dirty="0" smtClean="0">
                <a:solidFill>
                  <a:srgbClr val="154273"/>
                </a:solidFill>
              </a:rPr>
              <a:t>Frontoffice van de </a:t>
            </a:r>
            <a:r>
              <a:rPr lang="nl-NL" sz="2200" b="1" dirty="0" smtClean="0">
                <a:solidFill>
                  <a:srgbClr val="154273"/>
                </a:solidFill>
              </a:rPr>
              <a:t>Overheid				</a:t>
            </a:r>
            <a:endParaRPr lang="nl-NL" sz="2000" dirty="0">
              <a:solidFill>
                <a:srgbClr val="154273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667156" y="6174156"/>
            <a:ext cx="234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154273"/>
                </a:solidFill>
              </a:rPr>
              <a:t>Bron: VNG Realisatie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9595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B10F830-027A-DA48-9EB6-AE61C51D2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="" xmlns:a16="http://schemas.microsoft.com/office/drawing/2014/main" id="{303C03E8-9A4A-244A-8A04-40E9827E1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Frontoffice van de overheid in 2020.mp4">
            <a:hlinkClick r:id="" action="ppaction://media"/>
            <a:extLst>
              <a:ext uri="{FF2B5EF4-FFF2-40B4-BE49-F238E27FC236}">
                <a16:creationId xmlns="" xmlns:a16="http://schemas.microsoft.com/office/drawing/2014/main" id="{1D5D7F7E-B591-5743-BD1D-97D24C4797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47137" y="1683134"/>
            <a:ext cx="10923588" cy="4024800"/>
          </a:xfrm>
        </p:spPr>
        <p:txBody>
          <a:bodyPr>
            <a:normAutofit/>
          </a:bodyPr>
          <a:lstStyle/>
          <a:p>
            <a:pPr algn="ctr"/>
            <a:r>
              <a:rPr lang="nl-NL" sz="5400" dirty="0" smtClean="0"/>
              <a:t>Waar staan we nu?</a:t>
            </a:r>
            <a:endParaRPr lang="nl-NL" sz="5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34" y="1683134"/>
            <a:ext cx="6100546" cy="25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53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727570"/>
            <a:ext cx="10923588" cy="948047"/>
          </a:xfrm>
        </p:spPr>
        <p:txBody>
          <a:bodyPr>
            <a:normAutofit/>
          </a:bodyPr>
          <a:lstStyle/>
          <a:p>
            <a:r>
              <a:rPr lang="nl-NL" sz="2400" dirty="0" smtClean="0"/>
              <a:t>Distributed </a:t>
            </a:r>
            <a:r>
              <a:rPr lang="nl-NL" sz="2400" dirty="0" err="1"/>
              <a:t>L</a:t>
            </a:r>
            <a:r>
              <a:rPr lang="nl-NL" sz="2400" dirty="0" err="1" smtClean="0"/>
              <a:t>edger</a:t>
            </a:r>
            <a:r>
              <a:rPr lang="nl-NL" sz="2400" dirty="0" smtClean="0"/>
              <a:t> </a:t>
            </a:r>
            <a:r>
              <a:rPr lang="nl-NL" sz="2400" dirty="0"/>
              <a:t>T</a:t>
            </a:r>
            <a:r>
              <a:rPr lang="nl-NL" sz="2400" dirty="0" smtClean="0"/>
              <a:t>echnology (DLT)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8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3" y="1675617"/>
            <a:ext cx="10923588" cy="44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6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028700"/>
            <a:ext cx="4724400" cy="784157"/>
          </a:xfrm>
        </p:spPr>
        <p:txBody>
          <a:bodyPr>
            <a:normAutofit/>
          </a:bodyPr>
          <a:lstStyle/>
          <a:p>
            <a:r>
              <a:rPr lang="nl-NL" sz="2400" dirty="0" smtClean="0"/>
              <a:t>Prototype </a:t>
            </a:r>
            <a:r>
              <a:rPr lang="nl-NL" sz="2400" dirty="0" err="1" smtClean="0"/>
              <a:t>Waardewisselaar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>
                <a:solidFill>
                  <a:schemeClr val="bg2">
                    <a:lumMod val="90000"/>
                  </a:schemeClr>
                </a:solidFill>
              </a:rPr>
              <a:t>Subsidieregeling Lerarenbeurs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9</a:t>
            </a:fld>
            <a:endParaRPr lang="nl-NL"/>
          </a:p>
        </p:txBody>
      </p:sp>
      <p:pic>
        <p:nvPicPr>
          <p:cNvPr id="5" name="Afbeelding 4" descr="https://coinversable.com/wp-content/uploads/2019/03/Lerarenbeurs-informatiestromen-2-1024x71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96" y="2748458"/>
            <a:ext cx="4816002" cy="347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187" y="256426"/>
            <a:ext cx="2295525" cy="476250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6363730" y="6128951"/>
            <a:ext cx="3856151" cy="253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023099" y="1017032"/>
            <a:ext cx="4875613" cy="7841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 smtClean="0"/>
              <a:t>Rapport </a:t>
            </a:r>
            <a:r>
              <a:rPr lang="nl-NL" sz="2400" dirty="0" err="1" smtClean="0"/>
              <a:t>Governance</a:t>
            </a:r>
            <a:r>
              <a:rPr lang="nl-NL" sz="2400" dirty="0" smtClean="0"/>
              <a:t> Oriëntatie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>
                <a:solidFill>
                  <a:schemeClr val="bg2">
                    <a:lumMod val="90000"/>
                  </a:schemeClr>
                </a:solidFill>
              </a:rPr>
              <a:t>Governance</a:t>
            </a:r>
            <a:r>
              <a:rPr lang="nl-NL" dirty="0" smtClean="0">
                <a:solidFill>
                  <a:schemeClr val="bg2">
                    <a:lumMod val="90000"/>
                  </a:schemeClr>
                </a:solidFill>
              </a:rPr>
              <a:t> Framework</a:t>
            </a:r>
            <a:endParaRPr lang="nl-NL" dirty="0"/>
          </a:p>
        </p:txBody>
      </p:sp>
      <p:pic>
        <p:nvPicPr>
          <p:cNvPr id="11" name="Tijdelijke aanduiding voor inhou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099" y="2286405"/>
            <a:ext cx="4593636" cy="36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72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ijkshuisstijl Violet">
  <a:themeElements>
    <a:clrScheme name="Aangepast 1">
      <a:dk1>
        <a:srgbClr val="000000"/>
      </a:dk1>
      <a:lt1>
        <a:srgbClr val="FFFFFF"/>
      </a:lt1>
      <a:dk2>
        <a:srgbClr val="00689A"/>
      </a:dk2>
      <a:lt2>
        <a:srgbClr val="E4EFF9"/>
      </a:lt2>
      <a:accent1>
        <a:srgbClr val="F092CD"/>
      </a:accent1>
      <a:accent2>
        <a:srgbClr val="F9E11E"/>
      </a:accent2>
      <a:accent3>
        <a:srgbClr val="FFB612"/>
      </a:accent3>
      <a:accent4>
        <a:srgbClr val="017BC6"/>
      </a:accent4>
      <a:accent5>
        <a:srgbClr val="75D1B5"/>
      </a:accent5>
      <a:accent6>
        <a:srgbClr val="E17000"/>
      </a:accent6>
      <a:hlink>
        <a:srgbClr val="00689A"/>
      </a:hlink>
      <a:folHlink>
        <a:srgbClr val="CCDFF0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1F862852-E130-FD40-9A6A-A3AF458D6A75}" vid="{834BF983-AAF9-D848-A932-53ECF19A9806}"/>
    </a:ext>
  </a:extLst>
</a:theme>
</file>

<file path=ppt/theme/theme2.xml><?xml version="1.0" encoding="utf-8"?>
<a:theme xmlns:a="http://schemas.openxmlformats.org/drawingml/2006/main" name="4_Standaardontwerp">
  <a:themeElements>
    <a:clrScheme name="">
      <a:dk1>
        <a:srgbClr val="000000"/>
      </a:dk1>
      <a:lt1>
        <a:srgbClr val="FFFFFF"/>
      </a:lt1>
      <a:dk2>
        <a:srgbClr val="F9B249"/>
      </a:dk2>
      <a:lt2>
        <a:srgbClr val="EEECE1"/>
      </a:lt2>
      <a:accent1>
        <a:srgbClr val="6ED9AD"/>
      </a:accent1>
      <a:accent2>
        <a:srgbClr val="046F96"/>
      </a:accent2>
      <a:accent3>
        <a:srgbClr val="FFFFFF"/>
      </a:accent3>
      <a:accent4>
        <a:srgbClr val="000000"/>
      </a:accent4>
      <a:accent5>
        <a:srgbClr val="BAE9D3"/>
      </a:accent5>
      <a:accent6>
        <a:srgbClr val="036487"/>
      </a:accent6>
      <a:hlink>
        <a:srgbClr val="9ACCD4"/>
      </a:hlink>
      <a:folHlink>
        <a:srgbClr val="ED8FBB"/>
      </a:folHlink>
    </a:clrScheme>
    <a:fontScheme name="4_Standaardontwer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nl-NL" sz="1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nl-NL" sz="1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4_Standaardontwerp 1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29D26"/>
        </a:accent1>
        <a:accent2>
          <a:srgbClr val="24C2B0"/>
        </a:accent2>
        <a:accent3>
          <a:srgbClr val="FFFFFF"/>
        </a:accent3>
        <a:accent4>
          <a:srgbClr val="000000"/>
        </a:accent4>
        <a:accent5>
          <a:srgbClr val="B3CCAC"/>
        </a:accent5>
        <a:accent6>
          <a:srgbClr val="20B09F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ardontwerp 2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8AE8B"/>
        </a:accent1>
        <a:accent2>
          <a:srgbClr val="2494C5"/>
        </a:accent2>
        <a:accent3>
          <a:srgbClr val="FFFFFF"/>
        </a:accent3>
        <a:accent4>
          <a:srgbClr val="000000"/>
        </a:accent4>
        <a:accent5>
          <a:srgbClr val="B4D3C4"/>
        </a:accent5>
        <a:accent6>
          <a:srgbClr val="2086B2"/>
        </a:accent6>
        <a:hlink>
          <a:srgbClr val="9ACCD4"/>
        </a:hlink>
        <a:folHlink>
          <a:srgbClr val="A100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ardontwerp 3">
        <a:dk1>
          <a:srgbClr val="000000"/>
        </a:dk1>
        <a:lt1>
          <a:srgbClr val="FFFFFF"/>
        </a:lt1>
        <a:dk2>
          <a:srgbClr val="529D26"/>
        </a:dk2>
        <a:lt2>
          <a:srgbClr val="EEECE1"/>
        </a:lt2>
        <a:accent1>
          <a:srgbClr val="529D26"/>
        </a:accent1>
        <a:accent2>
          <a:srgbClr val="58AE8B"/>
        </a:accent2>
        <a:accent3>
          <a:srgbClr val="FFFFFF"/>
        </a:accent3>
        <a:accent4>
          <a:srgbClr val="000000"/>
        </a:accent4>
        <a:accent5>
          <a:srgbClr val="B3CCAC"/>
        </a:accent5>
        <a:accent6>
          <a:srgbClr val="4F9D7D"/>
        </a:accent6>
        <a:hlink>
          <a:srgbClr val="2494C5"/>
        </a:hlink>
        <a:folHlink>
          <a:srgbClr val="9ACC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ijkshuisstijl Violet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008 RIJK - Sjabloon 16x9 Licht blauw" id="{783DCB2C-9947-47D2-A749-B67A989A459C}" vid="{BBB805FE-29C9-44CB-9CDC-C7FA4E6AFD02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22310</TotalTime>
  <Words>553</Words>
  <Application>Microsoft Office PowerPoint</Application>
  <PresentationFormat>Breedbeeld</PresentationFormat>
  <Paragraphs>217</Paragraphs>
  <Slides>21</Slides>
  <Notes>12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21</vt:i4>
      </vt:variant>
    </vt:vector>
  </HeadingPairs>
  <TitlesOfParts>
    <vt:vector size="30" baseType="lpstr">
      <vt:lpstr>Arial</vt:lpstr>
      <vt:lpstr>Calibri</vt:lpstr>
      <vt:lpstr>Lucida Handwriting</vt:lpstr>
      <vt:lpstr>Times</vt:lpstr>
      <vt:lpstr>Verdana</vt:lpstr>
      <vt:lpstr>Wingdings</vt:lpstr>
      <vt:lpstr>Rijkshuisstijl Violet</vt:lpstr>
      <vt:lpstr>4_Standaardontwerp</vt:lpstr>
      <vt:lpstr>1_Rijkshuisstijl Violet</vt:lpstr>
      <vt:lpstr>Overview   </vt:lpstr>
      <vt:lpstr>Wie zijn wij?  </vt:lpstr>
      <vt:lpstr>Kennisnetwerk Blockchain voor Publieke Uitvoerders</vt:lpstr>
      <vt:lpstr>Digitaal Vertrouwen</vt:lpstr>
      <vt:lpstr>Frontoffice van de Overheid    </vt:lpstr>
      <vt:lpstr>PowerPoint-presentatie</vt:lpstr>
      <vt:lpstr>Waar staan we nu?</vt:lpstr>
      <vt:lpstr>Distributed Ledger Technology (DLT)</vt:lpstr>
      <vt:lpstr>Prototype Waardewisselaar Subsidieregeling Lerarenbeurs</vt:lpstr>
      <vt:lpstr>Elementen voor vernieuwing in DLT           </vt:lpstr>
      <vt:lpstr>Methode nodig van Wetten.nl tot geautomatiseerde besluitvorming</vt:lpstr>
      <vt:lpstr>Smart Contracts</vt:lpstr>
      <vt:lpstr>Digitale Identiteiten</vt:lpstr>
      <vt:lpstr>Ontwikkelen Generieke Basis Infrastructuur</vt:lpstr>
      <vt:lpstr>Transitie innovatie en realisatie</vt:lpstr>
      <vt:lpstr>Eco-systeem in ontwikkeling</vt:lpstr>
      <vt:lpstr>PowerPoint-presentatie</vt:lpstr>
      <vt:lpstr>European Blockchain Services Infrastructure – Working Model</vt:lpstr>
      <vt:lpstr>Gezamenlijk ontwikkelen     in een groeiend eco-systeem</vt:lpstr>
      <vt:lpstr>PowerPoint-presentatie</vt:lpstr>
      <vt:lpstr>Overzicht Workshops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Kennismaken met DUO</dc:title>
  <dc:creator>Microsoft Office-gebruiker</dc:creator>
  <cp:lastModifiedBy>Chantal C.J.J. van der WIJST</cp:lastModifiedBy>
  <cp:revision>660</cp:revision>
  <dcterms:created xsi:type="dcterms:W3CDTF">2017-09-25T11:29:42Z</dcterms:created>
  <dcterms:modified xsi:type="dcterms:W3CDTF">2019-10-15T15:40:13Z</dcterms:modified>
</cp:coreProperties>
</file>